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2" r:id="rId4"/>
    <p:sldId id="264" r:id="rId5"/>
    <p:sldId id="265" r:id="rId6"/>
    <p:sldId id="257" r:id="rId7"/>
    <p:sldId id="268" r:id="rId8"/>
    <p:sldId id="267" r:id="rId9"/>
    <p:sldId id="266" r:id="rId10"/>
    <p:sldId id="269" r:id="rId11"/>
    <p:sldId id="270" r:id="rId12"/>
    <p:sldId id="271" r:id="rId13"/>
    <p:sldId id="272" r:id="rId14"/>
    <p:sldId id="258" r:id="rId15"/>
    <p:sldId id="274" r:id="rId16"/>
    <p:sldId id="276" r:id="rId17"/>
    <p:sldId id="277" r:id="rId18"/>
    <p:sldId id="278" r:id="rId19"/>
    <p:sldId id="279" r:id="rId20"/>
    <p:sldId id="280" r:id="rId21"/>
    <p:sldId id="273" r:id="rId22"/>
    <p:sldId id="281" r:id="rId23"/>
    <p:sldId id="282" r:id="rId24"/>
    <p:sldId id="283" r:id="rId25"/>
    <p:sldId id="284" r:id="rId26"/>
    <p:sldId id="285" r:id="rId27"/>
    <p:sldId id="286" r:id="rId28"/>
    <p:sldId id="260" r:id="rId29"/>
    <p:sldId id="287" r:id="rId30"/>
    <p:sldId id="288" r:id="rId31"/>
    <p:sldId id="289" r:id="rId32"/>
    <p:sldId id="290" r:id="rId33"/>
    <p:sldId id="261" r:id="rId34"/>
    <p:sldId id="292" r:id="rId35"/>
    <p:sldId id="293" r:id="rId36"/>
    <p:sldId id="294"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20/12/2013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m.co/url?sa=i&amp;rct=j&amp;q=&amp;esrc=s&amp;frm=1&amp;source=images&amp;cd=&amp;cad=rja&amp;docid=K6BBLUTwD28gEM&amp;tbnid=jwh52zhJhR5KhM:&amp;ved=0CAUQjRw&amp;url=http://www.endefensadelafe.org/2010_04_01_archive.html&amp;ei=LT2wUvavMcblkAeR-IHQBQ&amp;bvm=bv.57967247,d.eW0&amp;psig=AFQjCNGDF6ZQLYKdHQapHCbGYtwu5qfWbw&amp;ust=1387367715694045"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hyperlink" Target="http://3.bp.blogspot.com/-81fxCLDrAm4/UX0luVEMRJI/AAAAAAAAB7M/yAclp2cY61k/s1600/creador.jpg" TargetMode="External"/><Relationship Id="rId2" Type="http://schemas.openxmlformats.org/officeDocument/2006/relationships/hyperlink" Target="http://www.google.com.co/url?sa=i&amp;rct=j&amp;q=&amp;esrc=s&amp;frm=1&amp;source=images&amp;cd=&amp;cad=rja&amp;docid=fuxECIaJlrYr2M&amp;tbnid=shb2XJ3BrEJ0yM:&amp;ved=0CAUQjRw&amp;url=http://gustavocariasmeditaciones.blogspot.com/2013_04_01_archive.html&amp;ei=IF6xUrGMMeW_sQSmmYGIBA&amp;bvm=bv.58187178,d.b2I&amp;psig=AFQjCNHiDIZ6R8Z4pLtrkL2bjo0379CllQ&amp;ust=1387442057545409" TargetMode="Externa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www.google.com.co/url?sa=i&amp;rct=j&amp;q=&amp;esrc=s&amp;frm=1&amp;source=images&amp;cd=&amp;cad=rja&amp;docid=QsGutfkxoDu0fM&amp;tbnid=1L3z2GAgVyARZM:&amp;ved=0CAUQjRw&amp;url=http://www.muyinteresante.es/historia/preguntas-respuestas/ijesus-nacio-en-belen-o-nazaret&amp;ei=lGCxUpClNbDNsQSHvYKACQ&amp;bvm=bv.58187178,d.b2I&amp;psig=AFQjCNFYShc7SOIbDqECtSkI-49j4EySKw&amp;ust=1387442616971862" TargetMode="Externa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1.bp.blogspot.com/-4mN2BXgPiAo/Tfv-IkglnDI/AAAAAAAAASw/EMOzCCrGjEk/s1600/Imagen2.jpg" TargetMode="External"/><Relationship Id="rId7" Type="http://schemas.openxmlformats.org/officeDocument/2006/relationships/image" Target="../media/image12.jpeg"/><Relationship Id="rId2" Type="http://schemas.openxmlformats.org/officeDocument/2006/relationships/hyperlink" Target="http://www.google.com.co/url?sa=i&amp;rct=j&amp;q=&amp;esrc=s&amp;frm=1&amp;source=images&amp;cd=&amp;cad=rja&amp;docid=3ARVlFC_bD-0EM&amp;tbnid=dESnuYB3bHE--M:&amp;ved=0CAUQjRw&amp;url=http://elaguila3008d.blogspot.com/2011_06_12_archive.html&amp;ei=5gGzUoaSKsH8kQe50YDwBw&amp;bvm=bv.58187178,d.eW0&amp;psig=AFQjCNHivtBexaQGKJ5nUsziSuF--cZalA&amp;ust=1387549514780760" TargetMode="Externa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hyperlink" Target="http://www.google.com.co/url?sa=i&amp;rct=j&amp;q=&amp;esrc=s&amp;frm=1&amp;source=images&amp;cd=&amp;cad=rja&amp;docid=qqtBQ64mbFEonM&amp;tbnid=JIPhd-Km-I7e3M:&amp;ved=0CAUQjRw&amp;url=http://www.editoriallapaz.org/apocalipsis_2_4_oct_2007.htm&amp;ei=XgOzUuL2LoqNkAeu44GQDg&amp;bvm=bv.58187178,d.eW0&amp;psig=AFQjCNF7KhMylQlPln0h7GuIiGNvkqun8w&amp;ust=1387549865681278" TargetMode="Externa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980728"/>
            <a:ext cx="7772400" cy="1080121"/>
          </a:xfrm>
        </p:spPr>
        <p:txBody>
          <a:bodyPr>
            <a:normAutofit fontScale="90000"/>
          </a:bodyPr>
          <a:lstStyle/>
          <a:p>
            <a:r>
              <a:rPr lang="es-CO" sz="4900" b="1" i="1" u="sng" dirty="0" smtClean="0">
                <a:solidFill>
                  <a:srgbClr val="FF0000"/>
                </a:solidFill>
              </a:rPr>
              <a:t>SEIS MIL AÑOS DE ENGAÑO</a:t>
            </a:r>
            <a:r>
              <a:rPr lang="es-CO" i="1" dirty="0" smtClean="0">
                <a:solidFill>
                  <a:srgbClr val="FF0000"/>
                </a:solidFill>
              </a:rPr>
              <a:t/>
            </a:r>
            <a:br>
              <a:rPr lang="es-CO" i="1" dirty="0" smtClean="0">
                <a:solidFill>
                  <a:srgbClr val="FF0000"/>
                </a:solidFill>
              </a:rPr>
            </a:br>
            <a:endParaRPr lang="es-CO" i="1" dirty="0">
              <a:solidFill>
                <a:srgbClr val="FF0000"/>
              </a:solidFill>
            </a:endParaRPr>
          </a:p>
        </p:txBody>
      </p:sp>
      <p:sp>
        <p:nvSpPr>
          <p:cNvPr id="3" name="2 Subtítulo"/>
          <p:cNvSpPr>
            <a:spLocks noGrp="1"/>
          </p:cNvSpPr>
          <p:nvPr>
            <p:ph type="subTitle" idx="1"/>
          </p:nvPr>
        </p:nvSpPr>
        <p:spPr>
          <a:xfrm>
            <a:off x="1331640" y="5561856"/>
            <a:ext cx="6400800" cy="1296144"/>
          </a:xfrm>
        </p:spPr>
        <p:txBody>
          <a:bodyPr>
            <a:normAutofit/>
          </a:bodyPr>
          <a:lstStyle/>
          <a:p>
            <a:r>
              <a:rPr lang="es-CO" sz="4000" b="1" dirty="0" smtClean="0">
                <a:solidFill>
                  <a:srgbClr val="FF0000"/>
                </a:solidFill>
              </a:rPr>
              <a:t>1Juan 4:1; Hech.17:11</a:t>
            </a:r>
            <a:endParaRPr lang="es-CO" sz="4000" b="1" dirty="0">
              <a:solidFill>
                <a:srgbClr val="FF0000"/>
              </a:solidFill>
            </a:endParaRPr>
          </a:p>
        </p:txBody>
      </p:sp>
      <p:sp>
        <p:nvSpPr>
          <p:cNvPr id="4" name="AutoShape 2" descr="data:image/jpeg;base64,/9j/4AAQSkZJRgABAQAAAQABAAD/2wCEAAkGBhQSERQUExQUFRQVGBcXFBcXFRQUFBcUFRUVFBQUFBUXHCYeFxojGRQUHy8gJCcpLCwsFR4xNTAqNSYrLCkBCQoKDgwOGg8PGiwkHyQsLCwsKSwsLCwpLCwsLCwpLCwsLCwsLCwsLCksLCwpLSksLCwsKSkpKSksKSwsLCksLP/AABEIAMABAAMBIgACEQEDEQH/xAAcAAACAwEBAQEAAAAAAAAAAAADBAIFBgEABwj/xABDEAABAgMFBQUGAwcDAwUAAAABAAIDESEEEjFBUQVhcYGRBiKhsfATMkLB0eFScpIUIzNigqLxssLSB5PiJENTc4P/xAAaAQACAwEBAAAAAAAAAAAAAAADBAECBQAG/8QAKxEAAgICAgEDAgYDAQAAAAAAAAECAxEhEjEEIkFRMmETFCNxgZGhsdEF/9oADAMBAAIRAxEAPwDHwWplrUKA1MgLz8mehj0SaKKo2hbKyGKNa7eT3W9V3Z2yC46q0Uo7kVk3LSFLJYC46krT7M2HKpFVb7J7Phomab1ZPjNbRvVLWXuWkFhWogrLs8NCoO3MeUNjB8TvBv8AkLTQ414SWO7RxBEtbWfCwV4mp+SpTueX7FrPpwDsQkABorgvnIdUgyK0YY6pqyNmVaW9kLRZkfunclidpjvlbgfwnclh9qe8VNH1EW9FFFPePFbXZ8H923gFioIvOA1PmV9BhQpADcmfJeEkAo92LvZJLWg0T72KvteiViMMFYodZq2tDe6EnZmyVncvBRJ7JXQi1oEycAmNn2fF7s8Nw0UW2e++Xwtx0J0T7fAKsmSkAt1pDGzQNi2YmbnYmvJJ7QjGJEDRhOqufch+Cnpfud2yh2/bZT3rFRTMq97Q2m8aZYqidQErR8eOIiF8ssVtDk9sGwX3Fxwb4lV9wuIAxNBxWyg2UQoQaMhXecymLp8I4XbA0w5yy+kZvaj+8VXRDIJu2Om4pCO5FrWkCte2WnZds3v4N8yteQst2QZ3oh/L81pY8SQSPlbsHPF1WhK0vqqa2xZqwtMRU1qeiVRK2yNTBMgl7TbC83W4INpthd3WrQdnezpd3nUCXeIrlIOsy0iGxOzxfKa29k2Fchue1hIb7xGA4ocKM1gutW+7KQf/AE8jW850+BAEkKqD8izi3gm2xUQykfLrftV2DaKvZaDOZK0XaLYfsojmjAGnDJZ2JBQEsafYblnaLWzWmQJ0Cw4tF+NEecyZLQmORDiD+U+SylmwR6Y9sHZLouYLplXFm7omVnbPHkMJpk7ZfMUElE4N9FlJGnhRO4/gFhtsPkXLcXZNe7ItafNfP9uRK8So8ZZkRc8RF9jQr0Zg3z6LdsjBY7s1Dm9ztB5rTTRPJ3LBShYiPGoMlXPhzKLDjkI5it0SvQwAZCKbc8taGj3nUG7UqItACLZxLvuxdgNAubIJtYGNDRzQdox/ZslqmIYxOio7XG9rElkuisslvAbZVmmS4p3blout4BFscOUgqPtRasRqrRXOZVvjEy1peXOSdqOSa3peDZjFiBozx3DMrXhhfwZstll2Y2ZM+0PBvzKutpmTSm7FADWgDAKu20/ulIubssyORgq4YMlHNUg81Tkd2KSWvDoybGaLsoJNed48ArePEVV2b/hE6uTloiySFqzYzQq1WhO1xFUx3J20vVfEKYrWBa15N52X2CCPaxKN3q+j7Un3WUaFX2m1l8mijG0a3dvXYKyZtyfJmmkorCLzZgqvqnZ4fuRx+i+T7MmXAAEk4AYr61sKyuhwpPocZacUz4Kf42fsJ+Y1+Hgqe2VhBaHL5taoVV9g25ZHRIRDQCdCZTXybbRc17mObccMQqeXW4XN40y3iWKVaWdopLX7rgMSCOqrIWzQ0VqrSIlnlCjJpYGsC72ocKD3hxRnBN7Js1+INys5YR2Ml5b+5B/pA8Cvme1Yk38Pmvonai0XYcvXqi+ZON9/Eq/iR7kC8l9I0PZ9l2HP8VVbX1S2WPISyT7Y01WxNybLwwlgbDlMOSYipizkuIAxKE1gvkdslnvur7ranfoE1Ei3jJCtEUMAY3mdTmUWyNutLyhP5LgdqWi624MTikdnwazULQ8vdM5+Sds7JK/SwR2x6DSZ0CxW34958tFrrRFDYbjyWDtEW84lF8aOXkFc9YFLS+ivOzmz5C8cXeSqrFZfaPlkKlbOxQExfZxjxQGmGXyDPhSasxt2JRayP7pWM2++qB4+5BrtRM1ailka0mqCtyPRiz7NNsKkEcSvWuIh7JfKCOaDHiTSLWZsfT9CF4z0qUZ5QSExEWkfRWBM2aGXGQxR4OyjQvMhp8R+iabEDBJol5rDcvg2Ejd9gthhrTGOPus5e875citoFSdkyP2SDLNgPM1VnHBLXAGRIInpOk1p+LbGutMw/IbnY8jBKo+0vZllsYATce33HymRqCJiY5q2bluU0Sc1drGgUW4PK7Pgu1rMIURzBEbEA+JswDukcCNFXOcrztvs0wLXEqC2IXRGy0e4kgjcZrOOiLMjh9G9F5SZMlaXYFluguKodn2cucFrI5EKFPQT+iHY/ZBI/JkO21u+EcPqsvZIOeuCa2jGMaMdJrpOSfrXCCiKSfKWTjSmoUVKSRWLpIlMZMZX1jHsYd53vuwGjfuqrY9lDnF7vcZU7zkEa1WkvdM8ktPb4ho/I3ZGl7qp7aUWl0YNx4oeyGyYXchxSdtjVl6mg9ywE9jkHGabhxKqrvO0PRO2dWkiED7Q2m7CA1WOc7xV/wBqXPcQGtcQNAT5Ks2fs95cLzSBvBCapxGGWLW5lLCLTYliut3laOCyQSdkhgZp9hCTslyeRmEcIHaTJpWE26+bluNoPk1fO9rRpucUz4izIB5LxEqIjpkqC6VxbaMZl1YIkoQ5ocVyhY3fuwvOSjXqY3n0og5DIRHBQKIijPrMaPmqPbW0CAGgyvY6y9eSatNpVFtGLN3KnLHzHisWqGWbOdn2T/pxtoOscIT9wXDxbRbVscFfn3sV2iNme5pBuvIJIyIBBJ1mJdF9RsXaJrhMFKWXWeNNpfS9i13hc/XE2ZjBVm2ttthQzNwaTMNJOcjJUNs7TMYJudwGZ4BYza+3jGdedQD3RPDjvXS8661YWkUp/wDPfLM+jK2q8Kuc5xmJlxmeZQYXeK5tK3333WmgMzvdkOX0RLCQDVPxTUMsbsknPRqNh2OQvHAKm7WbdLzcZnQSXtp9oLrLjP8AJVLBaRNxq4+G4Ktde+cis5eyBsswYJdVCIVKJEmhBs0yvuAf2I3kaDDJIGq8ISutjwLodFODaN3uP0VZzwi0Y5Ya0NENjYQyq86u+yrbRFDQScAmYkTEnEpKyWX9pikH+Ez39HOyZw1QoL3f8hJP2RdbOtftIDLswDWokeimyxjE1TbWL0WQFUu3vQVLWxaNEDdJ5TMlEWgbuoQ3kn1914PlOoly+qnBGSZtLdfEIUS06SPMKQinUeH/ACUQ4kZdPoVODsgTHOgPB00J9pli0hMRCGifdBPJIxHZg9J+bT8kSKTKt4OvtgNJnnNUu0NktdMtJB6hOx3meuoNfEYcwlX2j1iOqZrTjuIvZiSxIztqsbmYimowSyvo8aaqY8HRaNc89mbZWl0GssQXUS+q2a7fKl15eSFZhYLAlQJSftCvCKV3A78RG5tdsxqq6JHqgxo80IvWfGGDRlPIYbYY19182H8Qq08RiPFWcDbLaBsVnJ8llNqsmQeKrkz+VrsWQP5+yt47N7H2/DbV0VhO4lx6NmqLaPat75hlB+LM8slnwUWFDrVWh4lVe8A7POus0tfsaHZEWUMXjM1x4p2JtE5clQwo90I8KLmhTry2wkLMJItYT8zV3kiujKqNs0Um2lDcAqmh++ptKUhvTUITVGi6eRuyQC4hoxOCtbW8C6xvus8TmUKxj2TC74nCTdwzKr9oW242gm4mTWjFzjgAl8OcsINqKyyNpLojxBh++7E5Mbm4/ILUWGwNhMaxgoPE5k7yk9gbH9iwl3eixKxD5NG4K7YxCtmn6Y9L/JeEX9T7BXJJKI+8caZaeaatL63QfLpih+xdv8f+SEi7FHSydPgf/JdwqDTwp/UmDBdv8fHvLjobt/R33VskATEO48voVGebmjxx4EYI0OHXAHecQP0hCiuyDaD8JHlkpIEI0UkzHLH/AGn5JS0w93P3vKRCatDBORMj/MK8jQpSKHA/e8PGo8UeINlfGfmJcceU8RzVfaH/AD9TzVha4mtN4+qp7S7H11HzTtSyJ2MXivUYQmhkzKPDoJpt6QqtsBaIHeAaJk4Aaqwg9l3kTc5rd0i4+YR9hQMYrs6M+ZVrFtm/H8o+aBZdKL4xD10QkuUikidmpf8AuH9FPNLRdhuGDgeRH1V3EtPqU/IpWJaJ7+aiNth0qqvgVEWaJNVwiIrI6u4FFI5tAUHrFVr09boxu8VXlyYqXpFbn6gjHIoKWBU/aq7QNMOY8pI5izVaXJthoqSgkFhNhg5FhxUuFIFDaCplpBjK02eLxrQCpO5Z6FFVpDtV1t2f5volbIMbrn8ltbNoirnUAw3AInZ2xF7/ANoiCpH7pv4WnFx3mnBUFlb+0RB/8TTyc76BfQNmWWkzySt36UeK7YxX+o+Xsh6zwsypWl4AlMTOVPmQiudIeSXLCScf7h9aJBDbAsBB+k/DvKZad/V3yRWE5sHGv/FeD21m1vhynRSVAknf1I6d1Q9oSZT8Wn5AphoYcGy4Ef7SuzaBeJcBvnTquOF4zy1tceEuspyVVEF6okdTR3iJEJuMDO9XmCSJfzNO/MJGMSZ5y/rHUScESCKsBGedeXvjoapCJaGgZS1FRPfojWl05k5a1HJ2IVZaYsq5nCtZDR2fApyuGQE5YB2uKqWO7TDT6Ji0RZE+geWRSrO8U9XHihCyXJ4PQ4aIyz+1iBgoBVx3fXJejvDG8VebHsHsmV991XYchyr1UznxXL+joV8nx/sYMKQEhKWFDTghRXGVZ/3fdGisFZgb6tp/agR4c8Jet4KTX3HH9hSLjX5H6FLxJGk+tfOqNG5n+6R80nEdP1P7hMxWRaTEwiNCgSBigviz4JjGRbKRO0vmJDqkSEeai5FjrQGe9gV5eXkQGEhQ5poJaEUcPQpBIBAV2aivBDChYZlVdDjENxpxxO5AiRMhin9lwJHfmqy9K5F4+p8TV7CsQaAAKBa2zrO7KEgArcWkHug8cOkiQsK3MpG1DSwMueXGuHQcwWlEhlsgC1p5tnM9FGDDzqeAI/0uKZZCcZiZpvcPEgoLLnG3T8J5EYciu0l8Yx/EpGzn0Wmfgg+xlSUv6SOc2lcceEFrpydMZ0aeWE0C1xpGXugcW9DgUa1vk2613eBHxHEjU4/dJxLS5vvTl/M3/c0y6qUiGxOM6UiZcSKfrb8wkrQ6YnTiTTk8eqp99tEqiQ1FW9R81X2pgqRQ6inVHj3soyvtb9ccqgHfJwoclS2yJIHxpLq35p21kiehxlhwLcuKpLTH9Y9DmFo0wEbpi8R0z69EI0Bkq+uChBhZ5IkZhc5sNlXOoPn0TTfsKpe41sSx+2iF5E2s90au+2PMLSEynKe77i8hWSzNhsDBKQ4Y5k44lRe4ZAciw+EgkLJ85a6H64cI/cBEcRmed8fUJSI6ZJGGtDTcRVGimW7kWeUwlHRTx4yI/U1EiikmBiRd9P1D6hLRHg1PX7o0R4NTTf8AcJeK2s/sfumIoWkyvLp4ri8vJkTPITnIjigK8SrPLoXF5WKhGmS6XoS7NRg4ahvopPfIIEJynDbeMyhtBU9BbPDzOKtLBOdEpAhXjJaXZlhDRX1zSl9iS2PUV/Ba7PYQMDPgT5VV5ZmSAnhvJ8nNSdism6fJrj4EFWsKEW5Ef9xo8JhY03lmokShwRKoEv8A8zvGiLcrgcKSDpdWuK5fBzmPzMPg4I7WtAM2kam7LD8pQiwF0WorL+uXKThwR7xa2Zn0Exxkuw2tNQ50gcCSRPSuGSUtdoB4DCd5tdQ7Bd2cKloqZEncb4nMkEihxM5bholIkXG6a5y1rix3JMxHj4py1IBBIwN9vqqr7U4Zmk6Xu9ho4VHNGjsqxS0xga44glsw4fmbzVfaLYQJzDm6j5hGtj6iZJ0ma/0vGKp7VaMTOusqjiM+KbrhkXnLAK22lU5EzuxU7TFmaY+BTFmh0mnorghCT5siH3Gkq27NbPIaYrhNz/dGjN8gcfkq2xWL9ojBlbjavlPDJtNVr3MnSgGAoJDTF2HJBunxXH3fYamHJ8vZdEHvIpWXB/nkkIsaeB6ODvBwTkWARUXTpQt8QVX2lxEwQSP156YpeGGMzyKv3UzMpsPTApSI+XH9J+hR3RMZeFf7SlnxZ5D1q0puKFZMA8+hQ9MCgh1PQ8EWINPqPshRSjoXYivFeXCUcWOFCKLNQc1WRRkF5eXlYg8vLy6AuOJQ2TT0GHMyCDCh5LVbD2LIXnYpW61QWWN0UubPbJ2ScSJrTWSz3d3NzPkQp2axiglMZyAM/GYVnDF3duvOZ4EELEstcmbMIKKwjsOFOspz/wDrcPkUyGSGF3k9nDAlcuVzOYox+hnkUS6G6D9cP6hLhTofPAzG57XT5OCNCJEhhuLZYaEGSHeJExPiC2JLIaFHixroqRM4Vuz6qrJBWu0ToJ9A7d3gSq5z6G7zukjqx3JFivwvf3AAzyk4UxokY1pLROctzjeb+sVV4oqxePErT3h+HuurP4TQ/wCVXRYsiTjjMtBB5sOPFOWy0g0e2WhOHJwVTbDLfLCZ7w4HNMwQKTE7RaJDKR5t5j4VSW2L6zHDVM2y0/Sef9QVY8zWnXDGzPtnnR6FCnXr9Qj2uNdaGgTcchqdESEJCeXrBO9nLHfeY76NaZMnITdma6eZVpSSzJ9IrGL+ldst9kbLbBh3XSvGsQmXvaTJwE5Yapp0jMAAfoIA0kFJ0YAUIFfxtH+2SDGjEVExvuh89Z3VmtuTyzQSUVhCcZwGg0xhknyKVjRyBOf6vk4Jp9qmDgfynHL3Sk4jgcKUww8EeP3QGT+BaNEBNaHL7OS0VvPz5EIkUHPw+bUte9DDmMkzFfAtJnPW9Lvf6+oRYr0sfX2R4oBNgSokrpK4ii55cK6vKTiBC5dUlwqSmCJCYgQZ8Vyy2YuIkJla7YuwMygXXKtbGqKHYwWwdhzIc7ktfChhtBKf5gCOqlBschSXSn2TDLO7ecqEOHQ4LEttdjyzarrUFhBIUCVZGmZZeoJYFpw5Jlkbe3k+R6OCBBa0El0h/S5h6gyKcEGdA8njJ4z1S7CHC3UHHNgP+nzRYNoAwuk5gOIkMqOQ/YkV7p1ImwnNThwiRWfB0n9Cqkhhd94skRmQOsxklI0UmZkfB7d024goseNOjcvwlsxyOSRixK1kTKnwP3bjkpSOYN8alOrDMc2HAeslWxowm4tpjMt5+8w7s0aNFrImZ/m7r+RGOJ6qqtEaYNSXDXuvA3nNMQiDkyMe0YkEDOYq0zPxDXeqi0WiWFBpiD+U5I1ptFSR1FCJ5OGapbVGnPf0PDQp+usTsswCtUa8dD6oV6yQ6oDGzPlu3FPRIgYyZxkmpaXFCkdvkyD4LosRsFmJxOQGZK2tluwmhrLt1okO9prJuKqey9gENntHnvxa4ibWCoHE4nkrx0VuF8/q8prP8ieXxXS/2PUQwuT7YKJazhdBlo4HwKr48RhxF082me4pm0QyZ1BByImNwnxVXGmBKo4d9v6cVSEV7BJNkLQ2e8b/AAk4YJG0O1HWo5ORXulhhq2vVqWdH1kRqPmE3FNCk2gTo0vlM+TkMnPNdc3Q/MdMkOM6ktUdIC2BiP8AWfMILj6y+ym71r1UCfX1R0LyYFdAXgFKSsUSOKJUiolcQyJRbLZi87szl1QZ1VpZY8MtuOEhqNeWHQ8l0m0tE1xUns1GwdjsDZghxzIqtPZrOAvmLHRYBvQ3mR+JmB0vCo6q3sfbqOz3gx/EFp6j6LLu8Wyb5J5NaryYRXFrB9FFmacRUYHNTFk0cecnffxWTsX/AFDhH+JDew6iT2+Ej4K+sXaeBE92KzgTI9CkJU2w7Q3G2EumWDWvAxDurfqokA+8z+3XePojw4oNQeimghBdjwTJryCMgQ7XI1yKO6IZSBmek+C5Ehg4gHihxINDIy8R0UHC0Z+AcdZB4E+Thmko8QmkuAd3m8Q7L7I9ptDmjvCY1FerVWRnit03eFW8xkixRVgLVEpI9Hd4Hc12WBVZaoxJIx/lOX5TmmrVa8nCh5g/RUtsOlRofkck5VEXslgXtUbeaZ/ENxGaq4jpnL5FFjxv85jioQocz66haMY8UZ05cngYscASmfQ0KZ2ZYxaI3e/hQpF85V/C2usvBL2t90BraudQAYkmgotZsqwCBDawETxebzRNxlM4ZYBAts4x5e76D118nx9l3/wddF3gGZpflyEgl4ziQau8Ig14o0WIce9SUwC1wln63quiur8JO+cN3rFIRWR6TAveJkiU85EtPNpxSjrQcMdxo76FGjPJnjwdzwcEjFiSof7qjgHJuMULSZyM5rjoeh5JSKDjj4H7rsR2XgajkUK8fsfkUxFYF5PJw+sigF3MKcVyAT18eaLFAZM44adEM+tV1x/z9VxxRUAbP//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RQUExQUFRQVGBcXFBcXFRQUFBcUFRUVFBQUFBUXHCYeFxojGRQUHy8gJCcpLCwsFR4xNTAqNSYrLCkBCQoKDgwOGg8PGiwkHyQsLCwsKSwsLCwpLCwsLCwpLCwsLCwsLCwsLCksLCwpLSksLCwsKSkpKSksKSwsLCksLP/AABEIAMABAAMBIgACEQEDEQH/xAAcAAACAwEBAQEAAAAAAAAAAAADBAIFBgEABwj/xABDEAABAgMFBQUGAwcDAwUAAAABAAIDESEEEjFBUQVhcYGRBiKhsfATMkLB0eFScpIUIzNigqLxssLSB5PiJENTc4P/xAAaAQACAwEBAAAAAAAAAAAAAAADBAECBQAG/8QAKxEAAgICAgEDAgYDAQAAAAAAAAECAxEhEjEEIkFRMmETFCNxgZGhsdEF/9oADAMBAAIRAxEAPwDHwWplrUKA1MgLz8mehj0SaKKo2hbKyGKNa7eT3W9V3Z2yC46q0Uo7kVk3LSFLJYC46krT7M2HKpFVb7J7Phomab1ZPjNbRvVLWXuWkFhWogrLs8NCoO3MeUNjB8TvBv8AkLTQ414SWO7RxBEtbWfCwV4mp+SpTueX7FrPpwDsQkABorgvnIdUgyK0YY6pqyNmVaW9kLRZkfunclidpjvlbgfwnclh9qe8VNH1EW9FFFPePFbXZ8H923gFioIvOA1PmV9BhQpADcmfJeEkAo92LvZJLWg0T72KvteiViMMFYodZq2tDe6EnZmyVncvBRJ7JXQi1oEycAmNn2fF7s8Nw0UW2e++Xwtx0J0T7fAKsmSkAt1pDGzQNi2YmbnYmvJJ7QjGJEDRhOqufch+Cnpfud2yh2/bZT3rFRTMq97Q2m8aZYqidQErR8eOIiF8ssVtDk9sGwX3Fxwb4lV9wuIAxNBxWyg2UQoQaMhXecymLp8I4XbA0w5yy+kZvaj+8VXRDIJu2Om4pCO5FrWkCte2WnZds3v4N8yteQst2QZ3oh/L81pY8SQSPlbsHPF1WhK0vqqa2xZqwtMRU1qeiVRK2yNTBMgl7TbC83W4INpthd3WrQdnezpd3nUCXeIrlIOsy0iGxOzxfKa29k2Fchue1hIb7xGA4ocKM1gutW+7KQf/AE8jW850+BAEkKqD8izi3gm2xUQykfLrftV2DaKvZaDOZK0XaLYfsojmjAGnDJZ2JBQEsafYblnaLWzWmQJ0Cw4tF+NEecyZLQmORDiD+U+SylmwR6Y9sHZLouYLplXFm7omVnbPHkMJpk7ZfMUElE4N9FlJGnhRO4/gFhtsPkXLcXZNe7ItafNfP9uRK8So8ZZkRc8RF9jQr0Zg3z6LdsjBY7s1Dm9ztB5rTTRPJ3LBShYiPGoMlXPhzKLDjkI5it0SvQwAZCKbc8taGj3nUG7UqItACLZxLvuxdgNAubIJtYGNDRzQdox/ZslqmIYxOio7XG9rElkuisslvAbZVmmS4p3blout4BFscOUgqPtRasRqrRXOZVvjEy1peXOSdqOSa3peDZjFiBozx3DMrXhhfwZstll2Y2ZM+0PBvzKutpmTSm7FADWgDAKu20/ulIubssyORgq4YMlHNUg81Tkd2KSWvDoybGaLsoJNed48ArePEVV2b/hE6uTloiySFqzYzQq1WhO1xFUx3J20vVfEKYrWBa15N52X2CCPaxKN3q+j7Un3WUaFX2m1l8mijG0a3dvXYKyZtyfJmmkorCLzZgqvqnZ4fuRx+i+T7MmXAAEk4AYr61sKyuhwpPocZacUz4Kf42fsJ+Y1+Hgqe2VhBaHL5taoVV9g25ZHRIRDQCdCZTXybbRc17mObccMQqeXW4XN40y3iWKVaWdopLX7rgMSCOqrIWzQ0VqrSIlnlCjJpYGsC72ocKD3hxRnBN7Js1+INys5YR2Ml5b+5B/pA8Cvme1Yk38Pmvonai0XYcvXqi+ZON9/Eq/iR7kC8l9I0PZ9l2HP8VVbX1S2WPISyT7Y01WxNybLwwlgbDlMOSYipizkuIAxKE1gvkdslnvur7ranfoE1Ei3jJCtEUMAY3mdTmUWyNutLyhP5LgdqWi624MTikdnwazULQ8vdM5+Sds7JK/SwR2x6DSZ0CxW34958tFrrRFDYbjyWDtEW84lF8aOXkFc9YFLS+ivOzmz5C8cXeSqrFZfaPlkKlbOxQExfZxjxQGmGXyDPhSasxt2JRayP7pWM2++qB4+5BrtRM1ailka0mqCtyPRiz7NNsKkEcSvWuIh7JfKCOaDHiTSLWZsfT9CF4z0qUZ5QSExEWkfRWBM2aGXGQxR4OyjQvMhp8R+iabEDBJol5rDcvg2Ejd9gthhrTGOPus5e875citoFSdkyP2SDLNgPM1VnHBLXAGRIInpOk1p+LbGutMw/IbnY8jBKo+0vZllsYATce33HymRqCJiY5q2bluU0Sc1drGgUW4PK7Pgu1rMIURzBEbEA+JswDukcCNFXOcrztvs0wLXEqC2IXRGy0e4kgjcZrOOiLMjh9G9F5SZMlaXYFluguKodn2cucFrI5EKFPQT+iHY/ZBI/JkO21u+EcPqsvZIOeuCa2jGMaMdJrpOSfrXCCiKSfKWTjSmoUVKSRWLpIlMZMZX1jHsYd53vuwGjfuqrY9lDnF7vcZU7zkEa1WkvdM8ktPb4ho/I3ZGl7qp7aUWl0YNx4oeyGyYXchxSdtjVl6mg9ywE9jkHGabhxKqrvO0PRO2dWkiED7Q2m7CA1WOc7xV/wBqXPcQGtcQNAT5Ks2fs95cLzSBvBCapxGGWLW5lLCLTYliut3laOCyQSdkhgZp9hCTslyeRmEcIHaTJpWE26+bluNoPk1fO9rRpucUz4izIB5LxEqIjpkqC6VxbaMZl1YIkoQ5ocVyhY3fuwvOSjXqY3n0og5DIRHBQKIijPrMaPmqPbW0CAGgyvY6y9eSatNpVFtGLN3KnLHzHisWqGWbOdn2T/pxtoOscIT9wXDxbRbVscFfn3sV2iNme5pBuvIJIyIBBJ1mJdF9RsXaJrhMFKWXWeNNpfS9i13hc/XE2ZjBVm2ttthQzNwaTMNJOcjJUNs7TMYJudwGZ4BYza+3jGdedQD3RPDjvXS8661YWkUp/wDPfLM+jK2q8Kuc5xmJlxmeZQYXeK5tK3333WmgMzvdkOX0RLCQDVPxTUMsbsknPRqNh2OQvHAKm7WbdLzcZnQSXtp9oLrLjP8AJVLBaRNxq4+G4Ktde+cis5eyBsswYJdVCIVKJEmhBs0yvuAf2I3kaDDJIGq8ISutjwLodFODaN3uP0VZzwi0Y5Ya0NENjYQyq86u+yrbRFDQScAmYkTEnEpKyWX9pikH+Ez39HOyZw1QoL3f8hJP2RdbOtftIDLswDWokeimyxjE1TbWL0WQFUu3vQVLWxaNEDdJ5TMlEWgbuoQ3kn1914PlOoly+qnBGSZtLdfEIUS06SPMKQinUeH/ACUQ4kZdPoVODsgTHOgPB00J9pli0hMRCGifdBPJIxHZg9J+bT8kSKTKt4OvtgNJnnNUu0NktdMtJB6hOx3meuoNfEYcwlX2j1iOqZrTjuIvZiSxIztqsbmYimowSyvo8aaqY8HRaNc89mbZWl0GssQXUS+q2a7fKl15eSFZhYLAlQJSftCvCKV3A78RG5tdsxqq6JHqgxo80IvWfGGDRlPIYbYY19182H8Qq08RiPFWcDbLaBsVnJ8llNqsmQeKrkz+VrsWQP5+yt47N7H2/DbV0VhO4lx6NmqLaPat75hlB+LM8slnwUWFDrVWh4lVe8A7POus0tfsaHZEWUMXjM1x4p2JtE5clQwo90I8KLmhTry2wkLMJItYT8zV3kiujKqNs0Um2lDcAqmh++ptKUhvTUITVGi6eRuyQC4hoxOCtbW8C6xvus8TmUKxj2TC74nCTdwzKr9oW242gm4mTWjFzjgAl8OcsINqKyyNpLojxBh++7E5Mbm4/ILUWGwNhMaxgoPE5k7yk9gbH9iwl3eixKxD5NG4K7YxCtmn6Y9L/JeEX9T7BXJJKI+8caZaeaatL63QfLpih+xdv8f+SEi7FHSydPgf/JdwqDTwp/UmDBdv8fHvLjobt/R33VskATEO48voVGebmjxx4EYI0OHXAHecQP0hCiuyDaD8JHlkpIEI0UkzHLH/AGn5JS0w93P3vKRCatDBORMj/MK8jQpSKHA/e8PGo8UeINlfGfmJcceU8RzVfaH/AD9TzVha4mtN4+qp7S7H11HzTtSyJ2MXivUYQmhkzKPDoJpt6QqtsBaIHeAaJk4Aaqwg9l3kTc5rd0i4+YR9hQMYrs6M+ZVrFtm/H8o+aBZdKL4xD10QkuUikidmpf8AuH9FPNLRdhuGDgeRH1V3EtPqU/IpWJaJ7+aiNth0qqvgVEWaJNVwiIrI6u4FFI5tAUHrFVr09boxu8VXlyYqXpFbn6gjHIoKWBU/aq7QNMOY8pI5izVaXJthoqSgkFhNhg5FhxUuFIFDaCplpBjK02eLxrQCpO5Z6FFVpDtV1t2f5volbIMbrn8ltbNoirnUAw3AInZ2xF7/ANoiCpH7pv4WnFx3mnBUFlb+0RB/8TTyc76BfQNmWWkzySt36UeK7YxX+o+Xsh6zwsypWl4AlMTOVPmQiudIeSXLCScf7h9aJBDbAsBB+k/DvKZad/V3yRWE5sHGv/FeD21m1vhynRSVAknf1I6d1Q9oSZT8Wn5AphoYcGy4Ef7SuzaBeJcBvnTquOF4zy1tceEuspyVVEF6okdTR3iJEJuMDO9XmCSJfzNO/MJGMSZ5y/rHUScESCKsBGedeXvjoapCJaGgZS1FRPfojWl05k5a1HJ2IVZaYsq5nCtZDR2fApyuGQE5YB2uKqWO7TDT6Ji0RZE+geWRSrO8U9XHihCyXJ4PQ4aIyz+1iBgoBVx3fXJejvDG8VebHsHsmV991XYchyr1UznxXL+joV8nx/sYMKQEhKWFDTghRXGVZ/3fdGisFZgb6tp/agR4c8Jet4KTX3HH9hSLjX5H6FLxJGk+tfOqNG5n+6R80nEdP1P7hMxWRaTEwiNCgSBigviz4JjGRbKRO0vmJDqkSEeai5FjrQGe9gV5eXkQGEhQ5poJaEUcPQpBIBAV2aivBDChYZlVdDjENxpxxO5AiRMhin9lwJHfmqy9K5F4+p8TV7CsQaAAKBa2zrO7KEgArcWkHug8cOkiQsK3MpG1DSwMueXGuHQcwWlEhlsgC1p5tnM9FGDDzqeAI/0uKZZCcZiZpvcPEgoLLnG3T8J5EYciu0l8Yx/EpGzn0Wmfgg+xlSUv6SOc2lcceEFrpydMZ0aeWE0C1xpGXugcW9DgUa1vk2613eBHxHEjU4/dJxLS5vvTl/M3/c0y6qUiGxOM6UiZcSKfrb8wkrQ6YnTiTTk8eqp99tEqiQ1FW9R81X2pgqRQ6inVHj3soyvtb9ccqgHfJwoclS2yJIHxpLq35p21kiehxlhwLcuKpLTH9Y9DmFo0wEbpi8R0z69EI0Bkq+uChBhZ5IkZhc5sNlXOoPn0TTfsKpe41sSx+2iF5E2s90au+2PMLSEynKe77i8hWSzNhsDBKQ4Y5k44lRe4ZAciw+EgkLJ85a6H64cI/cBEcRmed8fUJSI6ZJGGtDTcRVGimW7kWeUwlHRTx4yI/U1EiikmBiRd9P1D6hLRHg1PX7o0R4NTTf8AcJeK2s/sfumIoWkyvLp4ri8vJkTPITnIjigK8SrPLoXF5WKhGmS6XoS7NRg4ahvopPfIIEJynDbeMyhtBU9BbPDzOKtLBOdEpAhXjJaXZlhDRX1zSl9iS2PUV/Ba7PYQMDPgT5VV5ZmSAnhvJ8nNSdism6fJrj4EFWsKEW5Ef9xo8JhY03lmokShwRKoEv8A8zvGiLcrgcKSDpdWuK5fBzmPzMPg4I7WtAM2kam7LD8pQiwF0WorL+uXKThwR7xa2Zn0Exxkuw2tNQ50gcCSRPSuGSUtdoB4DCd5tdQ7Bd2cKloqZEncb4nMkEihxM5bholIkXG6a5y1rix3JMxHj4py1IBBIwN9vqqr7U4Zmk6Xu9ho4VHNGjsqxS0xga44glsw4fmbzVfaLYQJzDm6j5hGtj6iZJ0ma/0vGKp7VaMTOusqjiM+KbrhkXnLAK22lU5EzuxU7TFmaY+BTFmh0mnorghCT5siH3Gkq27NbPIaYrhNz/dGjN8gcfkq2xWL9ojBlbjavlPDJtNVr3MnSgGAoJDTF2HJBunxXH3fYamHJ8vZdEHvIpWXB/nkkIsaeB6ODvBwTkWARUXTpQt8QVX2lxEwQSP156YpeGGMzyKv3UzMpsPTApSI+XH9J+hR3RMZeFf7SlnxZ5D1q0puKFZMA8+hQ9MCgh1PQ8EWINPqPshRSjoXYivFeXCUcWOFCKLNQc1WRRkF5eXlYg8vLy6AuOJQ2TT0GHMyCDCh5LVbD2LIXnYpW61QWWN0UubPbJ2ScSJrTWSz3d3NzPkQp2axiglMZyAM/GYVnDF3duvOZ4EELEstcmbMIKKwjsOFOspz/wDrcPkUyGSGF3k9nDAlcuVzOYox+hnkUS6G6D9cP6hLhTofPAzG57XT5OCNCJEhhuLZYaEGSHeJExPiC2JLIaFHixroqRM4Vuz6qrJBWu0ToJ9A7d3gSq5z6G7zukjqx3JFivwvf3AAzyk4UxokY1pLROctzjeb+sVV4oqxePErT3h+HuurP4TQ/wCVXRYsiTjjMtBB5sOPFOWy0g0e2WhOHJwVTbDLfLCZ7w4HNMwQKTE7RaJDKR5t5j4VSW2L6zHDVM2y0/Sef9QVY8zWnXDGzPtnnR6FCnXr9Qj2uNdaGgTcchqdESEJCeXrBO9nLHfeY76NaZMnITdma6eZVpSSzJ9IrGL+ldst9kbLbBh3XSvGsQmXvaTJwE5Yapp0jMAAfoIA0kFJ0YAUIFfxtH+2SDGjEVExvuh89Z3VmtuTyzQSUVhCcZwGg0xhknyKVjRyBOf6vk4Jp9qmDgfynHL3Sk4jgcKUww8EeP3QGT+BaNEBNaHL7OS0VvPz5EIkUHPw+bUte9DDmMkzFfAtJnPW9Lvf6+oRYr0sfX2R4oBNgSokrpK4ii55cK6vKTiBC5dUlwqSmCJCYgQZ8Vyy2YuIkJla7YuwMygXXKtbGqKHYwWwdhzIc7ktfChhtBKf5gCOqlBschSXSn2TDLO7ecqEOHQ4LEttdjyzarrUFhBIUCVZGmZZeoJYFpw5Jlkbe3k+R6OCBBa0El0h/S5h6gyKcEGdA8njJ4z1S7CHC3UHHNgP+nzRYNoAwuk5gOIkMqOQ/YkV7p1ImwnNThwiRWfB0n9Cqkhhd94skRmQOsxklI0UmZkfB7d024goseNOjcvwlsxyOSRixK1kTKnwP3bjkpSOYN8alOrDMc2HAeslWxowm4tpjMt5+8w7s0aNFrImZ/m7r+RGOJ6qqtEaYNSXDXuvA3nNMQiDkyMe0YkEDOYq0zPxDXeqi0WiWFBpiD+U5I1ptFSR1FCJ5OGapbVGnPf0PDQp+usTsswCtUa8dD6oV6yQ6oDGzPlu3FPRIgYyZxkmpaXFCkdvkyD4LosRsFmJxOQGZK2tluwmhrLt1okO9prJuKqey9gENntHnvxa4ibWCoHE4nkrx0VuF8/q8prP8ieXxXS/2PUQwuT7YKJazhdBlo4HwKr48RhxF082me4pm0QyZ1BByImNwnxVXGmBKo4d9v6cVSEV7BJNkLQ2e8b/AAk4YJG0O1HWo5ORXulhhq2vVqWdH1kRqPmE3FNCk2gTo0vlM+TkMnPNdc3Q/MdMkOM6ktUdIC2BiP8AWfMILj6y+ym71r1UCfX1R0LyYFdAXgFKSsUSOKJUiolcQyJRbLZi87szl1QZ1VpZY8MtuOEhqNeWHQ8l0m0tE1xUns1GwdjsDZghxzIqtPZrOAvmLHRYBvQ3mR+JmB0vCo6q3sfbqOz3gx/EFp6j6LLu8Wyb5J5NaryYRXFrB9FFmacRUYHNTFk0cecnffxWTsX/AFDhH+JDew6iT2+Ej4K+sXaeBE92KzgTI9CkJU2w7Q3G2EumWDWvAxDurfqokA+8z+3XePojw4oNQeimghBdjwTJryCMgQ7XI1yKO6IZSBmek+C5Ehg4gHihxINDIy8R0UHC0Z+AcdZB4E+Thmko8QmkuAd3m8Q7L7I9ptDmjvCY1FerVWRnit03eFW8xkixRVgLVEpI9Hd4Hc12WBVZaoxJIx/lOX5TmmrVa8nCh5g/RUtsOlRofkck5VEXslgXtUbeaZ/ENxGaq4jpnL5FFjxv85jioQocz66haMY8UZ05cngYscASmfQ0KZ2ZYxaI3e/hQpF85V/C2usvBL2t90BraudQAYkmgotZsqwCBDawETxebzRNxlM4ZYBAts4x5e76D118nx9l3/wddF3gGZpflyEgl4ziQau8Ig14o0WIce9SUwC1wln63quiur8JO+cN3rFIRWR6TAveJkiU85EtPNpxSjrQcMdxo76FGjPJnjwdzwcEjFiSof7qjgHJuMULSZyM5rjoeh5JSKDjj4H7rsR2XgajkUK8fsfkUxFYF5PJw+sigF3MKcVyAT18eaLFAZM44adEM+tV1x/z9VxxRUAbP//Z">
            <a:hlinkClick r:id="rId2"/>
          </p:cNvPr>
          <p:cNvSpPr>
            <a:spLocks noChangeAspect="1" noChangeArrowheads="1"/>
          </p:cNvSpPr>
          <p:nvPr/>
        </p:nvSpPr>
        <p:spPr bwMode="auto">
          <a:xfrm>
            <a:off x="28575" y="-1096963"/>
            <a:ext cx="3048000" cy="2286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6" name="Picture 2" descr="https://encrypted-tbn3.gstatic.com/images?q=tbn:ANd9GcQszCytIYB_XJSdHVYMzxko9n93Me5hi7Wj51Kl4l7l7VTEV2q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2420888"/>
            <a:ext cx="4680520"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8462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483768" y="332657"/>
            <a:ext cx="4104456" cy="2196455"/>
          </a:xfrm>
        </p:spPr>
        <p:txBody>
          <a:bodyPr>
            <a:normAutofit fontScale="85000" lnSpcReduction="20000"/>
          </a:bodyPr>
          <a:lstStyle/>
          <a:p>
            <a:pPr marL="0" indent="0" algn="ctr">
              <a:buNone/>
            </a:pPr>
            <a:r>
              <a:rPr lang="es-CO" dirty="0" smtClean="0"/>
              <a:t>«Amados</a:t>
            </a:r>
            <a:r>
              <a:rPr lang="es-CO" dirty="0"/>
              <a:t>, </a:t>
            </a:r>
            <a:r>
              <a:rPr lang="es-CO" b="1" i="1" dirty="0"/>
              <a:t>no creáis a todo espíritu</a:t>
            </a:r>
            <a:r>
              <a:rPr lang="es-CO" dirty="0"/>
              <a:t>, sino probad los espíritus para ver si son de Dios, porque muchos falsos profetas han salido al </a:t>
            </a:r>
            <a:r>
              <a:rPr lang="es-CO" dirty="0" smtClean="0"/>
              <a:t>mundo</a:t>
            </a:r>
            <a:r>
              <a:rPr lang="es-CO" dirty="0"/>
              <a:t>». </a:t>
            </a:r>
            <a:r>
              <a:rPr lang="es-CO" dirty="0">
                <a:solidFill>
                  <a:srgbClr val="FF0000"/>
                </a:solidFill>
              </a:rPr>
              <a:t>1Juan 4:1.</a:t>
            </a:r>
            <a:r>
              <a:rPr lang="es-CO" i="1" dirty="0" smtClean="0">
                <a:solidFill>
                  <a:srgbClr val="FF0000"/>
                </a:solidFill>
              </a:rPr>
              <a:t> </a:t>
            </a:r>
          </a:p>
        </p:txBody>
      </p:sp>
      <p:pic>
        <p:nvPicPr>
          <p:cNvPr id="1028" name="Picture 4" descr="https://encrypted-tbn2.gstatic.com/images?q=tbn:ANd9GcRjl8P7liwhKY2bmunjHiGck_WldEWZLfC73y6r8zb2RyDwCuVQ1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2708920"/>
            <a:ext cx="3816424" cy="230425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encrypted-tbn2.gstatic.com/images?q=tbn:ANd9GcRd3GJ8r_j2l-l90SSnTYssLfEUSUVz092f5aEmnX4u1RfMCHk9V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476672"/>
            <a:ext cx="2232248" cy="20524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83568" y="5445224"/>
            <a:ext cx="7416824" cy="1384995"/>
          </a:xfrm>
          <a:prstGeom prst="rect">
            <a:avLst/>
          </a:prstGeom>
        </p:spPr>
        <p:txBody>
          <a:bodyPr wrap="square">
            <a:spAutoFit/>
          </a:bodyPr>
          <a:lstStyle/>
          <a:p>
            <a:pPr algn="ctr"/>
            <a:r>
              <a:rPr lang="es-CO" sz="2800" i="1" dirty="0"/>
              <a:t>Recibieron la palabra con toda solicitud, escudriñando cada día las Escrituras para ver si estas cosas eran así.</a:t>
            </a:r>
            <a:r>
              <a:rPr lang="es-CO" sz="2800" dirty="0"/>
              <a:t> </a:t>
            </a:r>
            <a:r>
              <a:rPr lang="es-CO" sz="2800" dirty="0">
                <a:solidFill>
                  <a:srgbClr val="FF0000"/>
                </a:solidFill>
              </a:rPr>
              <a:t>Hechos </a:t>
            </a:r>
            <a:r>
              <a:rPr lang="es-CO" sz="2800" dirty="0" smtClean="0">
                <a:solidFill>
                  <a:srgbClr val="FF0000"/>
                </a:solidFill>
              </a:rPr>
              <a:t>17:11.</a:t>
            </a:r>
            <a:endParaRPr lang="es-CO" sz="2800" dirty="0">
              <a:solidFill>
                <a:srgbClr val="FF0000"/>
              </a:solidFill>
            </a:endParaRPr>
          </a:p>
        </p:txBody>
      </p:sp>
      <p:pic>
        <p:nvPicPr>
          <p:cNvPr id="2050" name="Picture 2" descr="https://encrypted-tbn2.gstatic.com/images?q=tbn:ANd9GcR0q5J4swKe43fNvT9pW85SxeKaOWs6LmY9DDjoIodZJfdXYyRJU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476672"/>
            <a:ext cx="2244924" cy="2052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29281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solidFill>
                  <a:srgbClr val="FF0000"/>
                </a:solidFill>
              </a:rPr>
              <a:t>SEGÚN LA BÍBLIA, ¿QUIÉN ES EL CREADOR DE TODAS LAS COSAS?</a:t>
            </a:r>
            <a:endParaRPr lang="es-CO" b="1" dirty="0">
              <a:solidFill>
                <a:srgbClr val="FF0000"/>
              </a:solidFill>
            </a:endParaRPr>
          </a:p>
        </p:txBody>
      </p:sp>
      <p:sp>
        <p:nvSpPr>
          <p:cNvPr id="3" name="2 Marcador de contenido"/>
          <p:cNvSpPr>
            <a:spLocks noGrp="1"/>
          </p:cNvSpPr>
          <p:nvPr>
            <p:ph idx="1"/>
          </p:nvPr>
        </p:nvSpPr>
        <p:spPr>
          <a:xfrm>
            <a:off x="457200" y="1600201"/>
            <a:ext cx="8229600" cy="2044824"/>
          </a:xfrm>
        </p:spPr>
        <p:txBody>
          <a:bodyPr>
            <a:normAutofit fontScale="85000" lnSpcReduction="10000"/>
          </a:bodyPr>
          <a:lstStyle/>
          <a:p>
            <a:r>
              <a:rPr lang="es-CO" u="sng" dirty="0" smtClean="0">
                <a:solidFill>
                  <a:srgbClr val="FF0000"/>
                </a:solidFill>
              </a:rPr>
              <a:t>Juan 1:1-3</a:t>
            </a:r>
            <a:r>
              <a:rPr lang="es-CO" dirty="0"/>
              <a:t>.</a:t>
            </a:r>
            <a:r>
              <a:rPr lang="es-CO" dirty="0" smtClean="0"/>
              <a:t> «</a:t>
            </a:r>
            <a:r>
              <a:rPr lang="es-CO" dirty="0" smtClean="0">
                <a:latin typeface="Agency FB" pitchFamily="34" charset="0"/>
              </a:rPr>
              <a:t>EN </a:t>
            </a:r>
            <a:r>
              <a:rPr lang="es-CO" dirty="0">
                <a:latin typeface="Agency FB" pitchFamily="34" charset="0"/>
              </a:rPr>
              <a:t>el principio ya era el Verbo; y el Verbo era con Dios, y Dios era el </a:t>
            </a:r>
            <a:r>
              <a:rPr lang="es-CO" dirty="0" smtClean="0">
                <a:latin typeface="Agency FB" pitchFamily="34" charset="0"/>
              </a:rPr>
              <a:t>Verbo </a:t>
            </a:r>
            <a:r>
              <a:rPr lang="es-CO" b="1" baseline="30000" dirty="0" smtClean="0">
                <a:latin typeface="Agency FB" pitchFamily="34" charset="0"/>
              </a:rPr>
              <a:t>2 </a:t>
            </a:r>
            <a:r>
              <a:rPr lang="es-CO" dirty="0">
                <a:latin typeface="Agency FB" pitchFamily="34" charset="0"/>
              </a:rPr>
              <a:t>Este era en el principio con Dios. </a:t>
            </a:r>
            <a:r>
              <a:rPr lang="es-CO" b="1" baseline="30000" dirty="0" smtClean="0">
                <a:latin typeface="Agency FB" pitchFamily="34" charset="0"/>
              </a:rPr>
              <a:t>3 </a:t>
            </a:r>
            <a:r>
              <a:rPr lang="es-CO" u="sng" dirty="0">
                <a:latin typeface="Agency FB" pitchFamily="34" charset="0"/>
              </a:rPr>
              <a:t>Todas las cosas</a:t>
            </a:r>
            <a:r>
              <a:rPr lang="es-CO" dirty="0">
                <a:latin typeface="Agency FB" pitchFamily="34" charset="0"/>
              </a:rPr>
              <a:t> por éste fueron hechas; y sin él nada de lo que es hecho, fué </a:t>
            </a:r>
            <a:r>
              <a:rPr lang="es-CO" dirty="0" smtClean="0">
                <a:latin typeface="Agency FB" pitchFamily="34" charset="0"/>
              </a:rPr>
              <a:t>hecho</a:t>
            </a:r>
            <a:r>
              <a:rPr lang="es-CO" dirty="0" smtClean="0"/>
              <a:t>». </a:t>
            </a:r>
          </a:p>
          <a:p>
            <a:r>
              <a:rPr lang="es-CO" u="sng" dirty="0" smtClean="0">
                <a:solidFill>
                  <a:srgbClr val="FF0000"/>
                </a:solidFill>
              </a:rPr>
              <a:t>Verso 14</a:t>
            </a:r>
            <a:r>
              <a:rPr lang="es-CO" dirty="0"/>
              <a:t>.</a:t>
            </a:r>
            <a:r>
              <a:rPr lang="es-CO" dirty="0" smtClean="0"/>
              <a:t> «</a:t>
            </a:r>
            <a:r>
              <a:rPr lang="es-CO" dirty="0" smtClean="0">
                <a:latin typeface="Agency FB" pitchFamily="34" charset="0"/>
              </a:rPr>
              <a:t>Y </a:t>
            </a:r>
            <a:r>
              <a:rPr lang="es-CO" dirty="0">
                <a:latin typeface="Agency FB" pitchFamily="34" charset="0"/>
              </a:rPr>
              <a:t>el Verbo fué hecho carne, y habitó entre </a:t>
            </a:r>
            <a:r>
              <a:rPr lang="es-CO" dirty="0" smtClean="0">
                <a:latin typeface="Agency FB" pitchFamily="34" charset="0"/>
              </a:rPr>
              <a:t>nosotros….».</a:t>
            </a:r>
          </a:p>
        </p:txBody>
      </p:sp>
      <p:sp>
        <p:nvSpPr>
          <p:cNvPr id="4" name="3 Rectángulo"/>
          <p:cNvSpPr/>
          <p:nvPr/>
        </p:nvSpPr>
        <p:spPr>
          <a:xfrm>
            <a:off x="2483768" y="3811012"/>
            <a:ext cx="3888432" cy="2862322"/>
          </a:xfrm>
          <a:prstGeom prst="rect">
            <a:avLst/>
          </a:prstGeom>
        </p:spPr>
        <p:txBody>
          <a:bodyPr wrap="square">
            <a:spAutoFit/>
          </a:bodyPr>
          <a:lstStyle/>
          <a:p>
            <a:pPr algn="ctr"/>
            <a:r>
              <a:rPr lang="es-CO" sz="2000" dirty="0">
                <a:solidFill>
                  <a:srgbClr val="FF0000"/>
                </a:solidFill>
              </a:rPr>
              <a:t>San Juan nos dice que el «</a:t>
            </a:r>
            <a:r>
              <a:rPr lang="es-CO" sz="2000" dirty="0">
                <a:solidFill>
                  <a:srgbClr val="FF0000"/>
                </a:solidFill>
                <a:latin typeface="Agency FB" pitchFamily="34" charset="0"/>
              </a:rPr>
              <a:t>Verbo</a:t>
            </a:r>
            <a:r>
              <a:rPr lang="es-CO" sz="2000" dirty="0">
                <a:solidFill>
                  <a:srgbClr val="FF0000"/>
                </a:solidFill>
              </a:rPr>
              <a:t>» fue el Creador de todas las </a:t>
            </a:r>
            <a:r>
              <a:rPr lang="es-CO" sz="2000" dirty="0" smtClean="0">
                <a:solidFill>
                  <a:srgbClr val="FF0000"/>
                </a:solidFill>
              </a:rPr>
              <a:t>cosas incluyendo al hombre por su puesto, </a:t>
            </a:r>
            <a:r>
              <a:rPr lang="es-CO" sz="2000" dirty="0">
                <a:solidFill>
                  <a:srgbClr val="FF0000"/>
                </a:solidFill>
              </a:rPr>
              <a:t>como también nos dice que el «</a:t>
            </a:r>
            <a:r>
              <a:rPr lang="es-CO" sz="2000" dirty="0">
                <a:solidFill>
                  <a:srgbClr val="FF0000"/>
                </a:solidFill>
                <a:latin typeface="Agency FB" pitchFamily="34" charset="0"/>
              </a:rPr>
              <a:t>Verbo fue hecho carne</a:t>
            </a:r>
            <a:r>
              <a:rPr lang="es-CO" sz="2000" dirty="0">
                <a:solidFill>
                  <a:srgbClr val="FF0000"/>
                </a:solidFill>
              </a:rPr>
              <a:t>», o sea que el Verbo es Jesús, </a:t>
            </a:r>
            <a:r>
              <a:rPr lang="es-CO" sz="2000" dirty="0" smtClean="0">
                <a:solidFill>
                  <a:srgbClr val="FF0000"/>
                </a:solidFill>
              </a:rPr>
              <a:t> </a:t>
            </a:r>
            <a:r>
              <a:rPr lang="es-CO" sz="2000" dirty="0">
                <a:solidFill>
                  <a:srgbClr val="FF0000"/>
                </a:solidFill>
              </a:rPr>
              <a:t>que se encarno después de haber creado todo, muchos siglos después, en el vientre de la virgen María. </a:t>
            </a:r>
          </a:p>
        </p:txBody>
      </p:sp>
      <p:sp>
        <p:nvSpPr>
          <p:cNvPr id="5" name="AutoShape 2" descr="data:image/jpeg;base64,/9j/4AAQSkZJRgABAQAAAQABAAD/2wCEAAkGBhQSERUUExQUFBUVFRsXGBYYGBcYFxgXGBcZFxcXGBcYHCYfFxwjGxcUHy8gIycpLCwsFR4xNTAqNSYrLCkBCQoKDgwOGg8PGikkHxwpKSkpKSkpKSkpKSkpKSkpKSkpKSkpKSksKSkpLCkpLCksKSksKSkpLCwpLCwsLCwsLP/AABEIAMMBAwMBIgACEQEDEQH/xAAcAAABBQEBAQAAAAAAAAAAAAAFAgMEBgcAAQj/xAA+EAABAgQEAwUHAwQBAwUBAAABAhEAAwQhBRIxQQZRYRMicYGRBzKhscHR8BRC8SNSYuFyFYKyJDNDkqIW/8QAGgEAAgMBAQAAAAAAAAAAAAAAAwQBAgUABv/EACURAAICAgICAgMBAQEAAAAAAAABAgMRIQQSEzEiQRQyUTNhFf/aAAwDAQACEQMRAD8AxIiPUKvEiolgbRFBhyawynsLU5KyA1xGsez/ABYIyhAuNfQxkFFWFBcaj4wd4cxmdLnBUtTEnnpr6Q7CXaPX+iN0Ps+opE4KSDofCI81Xn5QB4R4gK0ATFOTu77mLYiUN7xn2QdcsHVtTiCzMhSF9IkT5IBs0JlvEOTwR1SZCqpQZ4ovEtdlBc7GLxjEshJaMo4jK1KyZVX6H7Rp8RZEblsqeITzMUb2gci58LxZVYGAjva/6hmXggEqYrKRaxIZy+3OHnEvW1gqU+lzGB65RGsH1Sxm6CCNFw4qtdMpKApIJJJIdgVcjsIVuoTWR6q3GilZenxhJEEcXwpUiYZaspPMFxy1iCU84yJxwx1CAl4dVJYC1ztyg1whX08mpCqpHaS9wz/tVs43I9IYxCdJUiWZRUJnf7RwAGKhkYgue68BZIIbeJMugWpOZKVKG7JJ2dnAheG4aqdNRLQCStQA1sCoBy0bxJ/TYTSCRlzzRL7SZlAUQrLlU7FxdG43gcn12WSTMQqOHpyJaZikMFEgB7hg7trpEIUamJZma5sfQxZuJeL11MzMlShlJyjkNIHTawzwEzT3v7jrzHyEXqmm/kXdbxoRhVKCoAsm43feNOw+slyZQdQ0jIitUssbH81h2oxKYWBJ0jZr5EIoy7eNKx5NAxjjEMQi5/OkVT/rKlOX+UV81BeJ+G0JmqGvpaDw5HfSIXGjBbHKmpzNFl4HxESpjzLjb4NpEXGOExJlBZUCTcAEPq2kCMOnhJB5GC43srOKcNGy0WJKmEkDKklgf56QrEJRZkjzimUfEylJCSQEi4v0b5RZ8JxwzAxuPH85QRRMW2OGeSahSkFKhf8A3FZ4loFEMIu1Wlr2gBieKoS7h7fm8XwsEUSfYoqKlCQEqpwoixOdV49j2oqnUSAGJjoB1Rpd3/ABVVapxQjIkEWASGcqO97wrGMCnUpSJ8sy84zAKBBIdrPtEPtDZrFJtz1fWF1tdMmqeYpSjtmJIA5BzYRg2SbZtIRLDnys0WPBQhIWFpmZylOQpbK73zP05QBpk94bc42zAPZpLVLQtEwElIUcwUrUA+WsOVS6/L+Clzzo7gQLJTsOr9Y1aZMbxgTgnCqJKQ9yOVucEqiXy5wG+5TlkDXW4RI8yZe8epnwtFITrEqVQJEAk1jBMa23kgzJWYQGrOHUl1EC35yi0TQExBXPBdiC2vjBKbZR0gVtSMu4pp8je7le7e83eeK5iONJlFIk5lpyglMxlMr9xABtFx44wpcxyn0FucZnidCuWe8ks17/AFjYjLtEXgkpECcu77k6bDfSHaDEpsokylqSWILEixDHTxhqoRlzBYILAgb3v8omYXQLXZI18D9Yl70M+tgCrUpSnUoqItcvaIa0Wf8Ayi5VvCMxKrpcNsw+sBcQwjsy1/CErqPsZrvT1k9PCE/9H+rZ5QJBN9lJTybVQiBV4XMlZe0QpIUC1mJZueuvxianiCcmmVS5nlKPu+KgrnzSIdwTCptZPSl1KYgly4A1LOdwDpyjOs0NR2Wb2ZYcJXaVs9koRLUmWTYGYQFIy9XSd4E45xhMmmaG70wqdV8xCv2Pm0e7QX46xeXKWJFOlSUpGVLl0FBNyUMAVXsrURV6SShM1DrCiQFPdgX90g66QnJ/Y1VV2ZYuBeD0z5maZoACQd35W1eLnjHsykTEKMvuqty2I5J5PADC1rp801N0sLCzF3JPMXg/i3GypdOVlLFm9SB9Yz5dpz0azpUIbMax0f1iASS+uvKEIpgpBUZiAU2AJL6PDFQpzmJuq/pCCdLi4eNaDwsMxbFvKEH1h+RXqQO6ojwLRHKSTHggsZyj6B4T9hKZjE1YGZalAcyT84jmpvaGQN4XLlvD9Vs2tg+kQhT1vWLRgOMlJAJt/PWKRlIMFKKYbRo1Tb9iHIoTWjZDVCZLdPKKTxICAWh/A8YIGXb+YKVdGJiXO8OOHxMmtdZFMkVVNlGcTszXYoZ92eOgmvhRySBHQr1Y/wB4lZ4Yx0Uk4zSgTO6QxLe8kp1Y8+UQMTrO2mrmZcvaLzNyB2sBDZQWA5evnDgkMeuhjJ8Xc1eyRKo5/cyNbNmf4NGncAVk2VZKiQWsW6neKJg1ECQ4033jTeG6YLXLljVRYHl3X+kNqpRg8mbdY3LCNRw6uCwP7mvExYFiYi0NCmWLa84XUzRlaMeWHIcg+sfkdMrkpiJU4ywt+fCBlbOLwwZ7huUNwpQnZyJZxE8qq5RLvDCaksW31iSKUrFg7RDXPazMYZhGKehNyl7YioLi94C4phiF6j5wWmzsvzgZVVZUoPpbS8OQQJyw8g9HBqZpzkaAD0sN+kef9JShmDNBmmriElKXeEFbuecEhHZeU8oYpq1LZFgGEYzgdOumXnS6y5T7waxbQ33iuYrMaa4Jd9GjQMJX2dImdU3OUZE9MoUnRiN4X5M+qC0Q+zGqXgSonqKZMt7nUgc91GNG/wD579Bh6ZSwlF3mKBCiWXmSGBJFlNY7wfTxfNUkhEpIHN1aecB5fDoml5/9Q7ki55O3LTyjKsrbXZmnVdvBl3FlQipq1dkGRmsm+ltzAWpojLmWtf6xtmI8GyezHZpCH3D8ze5irYvwT2iSlxmSlwXF2dr6Rjym+2D0VNacewGw7iDNL7JMsqJDKVmI5bN0iNxpxEmZJlykpZs2a/VJG3SJvDVLUyFlCQSP8XIN7XA6R7xV7Op2U1EkhQ/ekkBQuEhkgOdT6RaNXyyTdytdTOjtyP3iVQTEJmoVNT2iEqBKHKcyQbpcXS+kMrlqSq4KSCLEEEesKnVBWSVEl/Uq5tDiRl4HqutT2xmSUdmlyQlyphezqubH4RFmTSpRUdY8WosxDnY/SFygHHKDVrtIpIkSZQUH3MHKHDsyWAvAr9SmWLXP5ygjRcVlAskfGNmDhBYYlapv0eTsHIN4m0WHEDSJ9Jjcqos+Vbb6epOrkwap8FmKlKmJylKdTmvq2njDkJ1sStc0gRSSwFB4tlNJSUi8VrJzifhdWygDp6QWb1oQ6TYfEnpHRJSiUQ5mpB5On7x0KbO8cjIpWBrWMwQrKCMymLAn3bs0T6fh91DM7k/D0i94dKKJaqYy3diuwzApdQufGGqWjSFjNoPDpAa8D11svokcK8GJmkD3QP8A7bdI0TDOF5UlSVJDqToSz6NZhFdwbElIdMtIudWB5bxb5dUrICRff/UJciU84+glDi12f0TivLrvEeqFmHjApdcokkmHe2UpO5MKql9thrLYyRCqJZzX0iKuplpIuPUQNxrEly1EK7vj5xW8SxA5Xc3NvSNWurMTKlOSlhF9p8QyyypLH+ekDp9RnBYByRffyjN6bjhcpeVR7vL8MXnCsalzJTpLn7veO8ST0Hl267QqfLs2ZRL6E2gdPn5bEDXaJ05SVLsoD7vBWj4cSuWZqrtt6dIK7FBbBQr77QDkFSLgEg/n1j2smkBma0EKipcZAkMOQEDq+akpHXnrF4tlcbwDMGwoT6lD6JIWrwSoE7cniw8Q4gJy0yZXuIYW0s6di3KG8PpDKppkxCCpSknRnSgpLkvsGgTg0xRdvedz1Bb6wq15G2/ocjpLAc7PIgNtrBOhmukxDSgqlKsX/wBiJlJlZ9jvGdZZvBoV1Y2SZLKSAoWb7wBx2gHfynKESyvk7E2g7Tp06CBKUGbOUg3BmF+WQn3T1hF1JvJpRulFYJfDOFdnJzEj+9ydlMREetUUyZy0pGssaajOAfg8HsRUJckiwASE2sWDNAmrkH9GQqylEa6N2g+kGikUsTezKfa9giU1CZ8lLS1g5iBYHuhIcBgT1jP5dErMkEpBWzFVsrlsx5Nzj6XxTCkLlTUrlpW/dSkpBYqSRmDixBMfOvEOGqp6hctWYZF5Q5uAPlEyayBi39g6dSqS+6XKc4fKVDXvfmsNlHRuo3iVWYkqYkIISAnQJDPZnPMmznpHtZiJnZAUoSE2GVISS4AuRrpEJ4eUSyNOQyUnMC4NgbpY78oj5oI41hapCgFEF9CAQNufjA7LBJTk9krGB6TOIIINxcRoHC+LzxKIK1plqsUkkA3ew0N4oFNLch9DaL3WcRpl08tAEs5X0SAbtrzjR4y1mQnyI5WES6qelNiQnzAiLKrQXvpFSxHGVTVOT5DyjyixIoO7GG/yF6FvxHgtn6hPT4R7FbOKGPIt5kU/GZ9H0kuWsqWgPmI73PY2PnDkzBUn9sUj2eY5NmLCFBpaXZPkTyfWNPCBlfd/wRlym4svFKS2DKPDEo0EE8wAuYYWu9tYhYgqwez/AAijbkyUoxTGalZcsLQOxHEciNWPn9IiVHEiUKyZvkIr+P4luL9Rf5eEaVNOfZnTlvQVxbEZH6JSlqeZlLe9rkJ5c4zDFcXSuUodoxDslic12YHa0Eq2q7UBIbvHLruennFLxamMpZSWfdi4Y6X+kDubgmkx3j1KW2NioL3i+cMSVSkJU1lpJJcF2cO228ZwSbcoO4LxGuQotdOUhn/uDPodIBRbh7G7qe0cIvsrixMslB0Z3v8AaDeFcVdogoQpns2v0igz0pqadJlpHapZ7lyAC9vEiImE4mJc4GcpScjftfSzfOHHbGT2hJUyisRNJllSSSTr94XIlZlsC4cAD+YCYhxFTTpAyTSlV37vhzPQw97KiZ1UVFsksEKLi5KSUlvKOs5EcPAKHHkpZZaOLMTMmVLpUalHfLftulSdNwdXgbgaE2YXBfx0tFvr6qTNznJmKFZQ7gFWovy6xEThBKkKSQ5IJQCCEnd1fC8Zik0sf0fUYjNbPSP6aT35gAa/dbvPy5xOKUpQB+3bxf7wNGAVBqCpSUgkMCFA6P8ASJ87Dp2dlJAT+0Av68rwFqK22PRnrSGamuCA37jYecSsIpsgzfuUb+bQ2KISS6si5p/YpQSlI3IU+zDbeBeK42oKZLf5ZTmbV2AF4UndFPCGYQlYm8YwGcVJmTUSxpqrzH3heLJ70tB0u/kHT9Ibw2Y6Qs6qASHsbB9I6bO7SceSdT4ptF09aK7TwyfMkZkpzatf1jI/bdh8pJlKT/7xAtf3P6jnk+YDrGs1Nc3/AC5clbeO0Zh7SMCzKTULJWSwUkBwHzKJdOrNy3iI/wDSXFGPBL3Z9hteJVFJlqC8ymNstjrvcDwgpWUEkB0uLOxBHzMCCPz81gyaQPqMTQTcueRJhATz5NElXQXO0XDhj2fKnIzziUIzAggZlGwsUuCN4ibjjOTowk3hFGSdIVMU+8HcX4eV260ypcwoSoh+zVdiQ41faBFdQrltnQpPikjw1EGhamsZIlU0xqnpys90X/OcSThyhYi/l94ap6gyyGi44VPSqWmapIVzDt8obrcRefYriMJUw/1946D1RiKSpRFgSbXt0j2D5iC+Rb+COM5EhTThr+6x2O5UOcW6t4+kP/TVmH/bb0VHzp+sLM9oI4ZiKXZaikcwWgGa28sG6JJaPoXDuI0zSliHYPp94m402TXX/UYbhfEEySlS0ZijOUpmFylwxZwdWvFzwzi1a6YqUMxfUuUi4Z3O8HjUptOIlOMoeyrcbzTLm6+fkmANBxZMlFRssFKksp2GYM9txBjj4KWcxKbcnYuE6ekUIq/iB8i2VbwhzjUwlHLLJgs1XbGaohGQdskKOULIUCEh9X6coHYlU9qtRAZyTbRyS7RCn1qlhIV+0ADyhyjNw+nPaF4W95YkNyr67QufKypiMk/eDGJ0ji23+oDEeQ+UVvr8Tyia329hHCcVVKWFpLDQj0gzxBNlz0dsggKCQ6ba6ktfcxVgOtoUJmvpEebKwysobHAkOBGjeyYXn95SdLBr91Wx5RmydD133iw8I8QmkqEruUl0kHRlDK5DgWBJgUGRasx0a6la0pCEqKRbvaF9jyiZT4kimFl95WoDHMo3JN9S0KGGpqECZJWpSVDMGPdA5BhDcnhcA5l3a9/4h9qEzLfZPYpHE85lzSAkIAYXY3y7+MN0vHU11BTLJZkhyRrs/h6QO4pU6UykW/ublYjTwhfC+GpQ8xTONz5i5PlCnI4yl6NHi8jr7JNXhK5zzZ6gly4D38GUOb+se4RhI94nIAXdGqtNXG/TlDWIYqZ8zIj3QfQW19YnGdlDaBNupbcQp+JGGzQ/NcnhIIqmt3nJYd0cyOfKJ+H0WRJWbc/ptELDKYnKpXPujy36NEniTEUyqdSiW0Afd1AfWKZ3hFnlrLA1LOnTFKWFJObUKUW03YQxNqs6lIUhCwh1LSHMotY38/QxHNV2dKQk3JAf1idw7RpMlad1guRqXAF4ZcdZYByy8I8ouFaGqklc2RKlso6C7Bm949fhEao9kWHhklRTqbZLg3GsSaqlKJakAkFScoHpfxgjOlFS5QJ1Gu9kiATxjKCxhLOGVJXs9w6VMtOWpUv9p7NifeGmu0E+3KQVAhL6gHY6tEXG6KXLLqcKXcEMNGHKIi8QlCX3iqwbUdYx7rG3hG9xuNFRzIdqsVnBLS1qDlhdgRs8UPj+bOWhBmrzFJLXd9HFxBnEuMJA7qc7szgi3x1io8Q4oKgpAVpcB+kG40JZy2L8qMPorBcBoI09StCSnNbXXlE1PDyjK7RiRvy1blCaSlQlRzAqTlISza2Z3842Yf8ADImkgYqsU9jHQ1Oso2a+lrR0FywWiOTYR7mh2nkZlJGgUoAdHLEwSrqJNLUTJRAnAZkJL5blgFWfeAd3gnBFppkxQ7NLt72V7Po8XrAsYlfpDJVqXD6NcFvJmjPJsspNwz3HnCpMw+sOcbkYF76VJFn4qnuwD5T7l+TZvi8VMD4/PaLRVTjPpwQlynU8nPxdjAKuqUqShKZeTKllFycxJfNfS1mjuS+zyiOOlFYCPDHCU6uUtMrVCSTZ7Bhz6iBdRT9ktaC5KFFJazEFifhHtJiK5L9mrKT0Gnn4RHKypT7kv5nWFYtjGCwYRiUpiJyVKt3WVl2OvPaGMO4cm1ClJlJKsiVKIcWCQVHfkDELD5ZJYQZpMRXLQuWkMtZAzdGIIbq8aMq/JDIq31loHYRSSlzgmevs0sxUXZJcbDo/pESulhMxaUqCkhRCVBwFJBYG97iCmKYSuVIBVJKVKIPaZndLKdOXTUPztAQnlpGXODQynlC0RJlylFLgOIbo8hKcxYXexPhEuZUlIXKQp5S1JOm6dNbi8Eh6Oklg032L4hNWtcl3lhBV5gJAYvYNtGi4jMKQfy0VD2MYOqVTzp8wXUTl/wAgUCzbORFixesWC572ZLdnoEyzcKz7nZtd4NXL5GfdFfQClJK1latHb0eGKyvt2cvfX5j5mE1uKBKCEnMfBrvDvD+H5T2szUbcncba7Q3a0oguOnkLUNEKeVmX7yhfx0+kLwygVNWJsyyBdI+IJbUXNocqpZWoKWO6m4Hx28/WJ9FUlbABhtGZO3CNiEEEJFj8h9YzX2l48qdOEhFkoYk83CVfMRp0uWBpqIyzGkgVS0qHL/xEZ7twzSqo76PMEr8wEhd2sT12+cXLD8PWgdwuDFLSZckOk94m+vhFg4fxdb/4+XTpEz5D9DP/AJyiuxY5WEHMFzDpfeHAsP8A8dPO0MKniYDlWX5ZYcRJLbjn1iJ2/EVVajMF41h3aKH+OnnAjEOG8yGTrBWqxJQWpwQzNZ3tfaF088kuYxpzmnpGtCxdUikyvZ33nUbvpf7w6vgAE2S3W33i3VcqYfduPKBv6xSCygRFPyGvYRVRn9AyTwqRKXLSQ5GjaM/XrGfqV+nmGTMFwdbfzvGl4zOIkKmSdd/O2h84yLFVmYrOpyTrZvzSNThcpyEOXxo40SJsuUVEki56x0BDKjyNjzIyvx2Sa/DRLBIWhWjMpJ8dIHhRBfd3frE6hwiZOJ7NClNcsCdn28IanzCEmWUBJBuSCFOIiyLhoVyN1NYZhBVsAPSG5IJ056QzFg4IlIVWyc/Z5cxftPc9xXvfnKK16Zeb0aRw/wAMlFHeWSV/tY2ZRuPnFfxTgog90ZnvpsObaRrdVxpRJQAlaCdMqSh+ts3jFQxjianJ7ilS3sEkpBD/ANwCvlGtVOM11aMW3yKWUZLi1HlXlCcpT3d9QSN4GSkB2PPWNUruGRPlGaWYpKjMHu6OSVN5xQazDlSgtpedJdKVsSHBc5Tzb5wKyjrtDtF3ZbI1HOShWtoJSqgBSVhyEqCiObEH6RXyGLGDfDaUqXkWpkkG7gXawvFqLHhwLWRx8iz8Y+0w1lLLpxLCQkpLurZK0sx/5fCKHMlkG735XEFsVwzsypjobdRsdIYw+en3ZvunTSx84HKtx0y0JpogyZRUQkOX6RYuB8IFTVy5a7JdyOeW8A1TMsz+mojkQb9dI0n2LTaft5ipheeB/TBy6ZFZ2cvyhZrDLt6Nmm0KUICAyJcsd0bONNYo/FmJuezQWGqiP3agpPTe0Hq+fNqNM4Bvlu3mLwLqsBRL705QCjcB/O4IHWC16Ep/IqlFh5WqwYb/ANu7d7nFspkplpBUcxGm+Xonm9ngZOxJCQyAB0Gh8hDlDJzXLv8AJ3g1ibRerEQxLJmm9hy2gtJSEJc2AHyiFh6UuwuBv6bxFxbEM0xEpNwVAH1IMZlm9GpV/QlhtQZi1Ppt6xl3G1WRWqA5J/8AARo+DzAklJ0BLesQFcAfqaxc2ZZHdYf9rbpbYQq4Yex+F/TZn2F8O1FYsZEFnHeIIGvNmjUcD4CEpIzzS7XSMrbRZqSklyElMtKUJH9oAf0htEx1h/GCeOIC7mzl6PaTBZSC6UB+e5iYJYvYQg1KRoY4Td9BHdEKeWT9iJlIlQuAfOIFTg0oka+kSFVaSbHTUnSGJlWDofPaKSqTLeWS+yLWSkyx3QDAadVpNloSPE/eDK5KlaggczpA7E5Ulu+Qr/ixPxhOzhKQavlSj9g6dhaC5lhLH3g9vX1gfivCUhaCTJSGB0B6xJGLolDuBRTaymceh6mDNJiUucgNcbu1tesZ/hlQ9GhDkqfswOvwwpmrCZZYKIHdOgMext83hpClEjJcvfX5R0E/Lf8AA/asySglVNADNlpScwIUCl2cFPMDQmKZiFQZkxa1BiouQLB/CNo4RSiclEtd8zv5Ex57UOBZMumM1DAjYOP2qPPoI9rfGL0eM4vJzqRhohchTFwSOotHikXsGaJ9FXLlJWEgFKwASUg6F9xzjMSZontc8uYUmYVsBdJIFwDv4t5Q2muVuSepJJ8nhM1SSlPdJUHzlzdy6fC0IrSkrPZ2QS6Q7sPEwSu5xZzrTRcDxUf0yJSV5cqA4JLKZOVmHOCvD6f1iCk5RlFgAwewJbrGbpm6RaeCsaMmcCOen4I0q7lNpMQur6xbiCscw0S1kb/xEXDVDtBmLAXfwvF/9o3C5S05PeChdv8AtHPrGbFLdIrZiEsoLTmcMMuk+okz2ANwG1116dYFYtgRQO0TcPpAGTUFKgQd4KUPEC0kgnMhVlJYXS+jtbyiZciM1giNLg8ohUrBQKtIt/A+HpTictIVlTdlOQ7JdrXL6QKw3D5M5fZJLrme6bjI3e0PvWtqIm4Lin6aciZNQSpLtdmfV2BfaFnXkvKeEfQ2N1wkIUUAZlOwbS0Z5XVC5iu+okkvvZ3t8TE1OL/rE9qlTpKvd3D9bP6RGxGtp5SFPUCStmUoy1Lbn3ehETGPTbFG+7GJFCxveFo4jAmploD5nzHkwH+/SM+xbiyoQVS1TQtBAIZCUlQJcHfLsdYAU+KrQvMFEKJurVvLwMRbdoPXQ+xvc7E5cqT/AEy5WQDvcuIhJmZSg6kqGb6xVaDFkoTKmrBWmYglRBYZ8xCWSAWsNot+D9lVKQEPs+v1bnGX52pYNt1pQLHwxh2Z1q0BJHW/2i0KUAH0hmSlMtITyAgViNdmHQa/SCPYlJjuI1bGBqKplBz18ohzqx77xDqq6zRfCAZLDSz1ZiVBknQw/wBuCcoV5XgNSTFlCX2LjTkITidT2RSv3lctOQ+sdgnOA1PQAC9gNTtFfquIkSiyO8eZuPIGHMSxIzJWZ78ooFXOvY3gsYaATmy7Ix8rD3HTb0iFiU/MnZ4rUuqyJ+Me/wDWvz8EEUED7Ns5y5STD1PVKkrCnZPK/P8A1AyqrAsw2azQQldVGX0P1yaRpNPVoWkKzgZgDHsZoSeZ9THQl+JEP5GCOCMcVLVby+PSLXxVikyol5FGwSSdOR6dYznhxbTAPzQxa8XJSkvoUn0Yx7eFSnF5POWpK3Rn9bICZhSC94v2D8MonUByAZvG+qesZ1Unvq5Zi0Xz2bYyUq7M6K0HqfpGdVhzccGhflQTTKPWUhQopU4b+Yjff4RoPtJwMS19oxTm3ZtAkRnwS5A1P5aEeRDrIPTPyRyWnh7gKbV082eggJlhRIcP3UhWmu8V/vSlm/uqKT4i0GMNxuqpJKuznFCZhKDLCiDcByU67NAKomEkklyouT1Nz5xVSx6C4T9h2TxbNMoy1KcbWHN+XQQGmHfV4iJVCng6t7LDB9MPQTpcCWuWVhSAArKxUkHR3Y3iAruunVif5B3hJmlmhKU2haSw9BUSJU8pIKVHNsWHziw1+MGev+pMKkKuHABBGlgx1isOL/D6wkmCRtaKSgmXbBpSpSwtE4JdQAIKSQCRdj+WiFxYhXakqIU/7gQczk94tYE6tFYRNIiTKxJQBSdDBZWqS2AVGHkS/ha5PjyiVSIQWGYk31DAP1gctQe2hhWaFZ4Y5DRasN4gm0wRKcmUVAqTZiXZwW5PoY2jgKplqCpiVJS7nUWfKdCesYAid2qUpKrpDa9SfrE7B8cmUqzkLsWUC7FmcFm7thC/VJ5G4vssH0NjHFsiWrsjNGdRYaNzufKBasUz6EEbsR5aRh+PqM5p4L5iUnmCBt0c2ghw/jc6RlUorEou7uDdwG21IgvsTtr6M16smAJ67xBw6ckzWVz+ohiXWBSXsXNuvjEKqmEKcWLvEpCrLpX16UILGwFhFUq8XTOLHukeYgbiWKkpYqu977QJmKGWxMFRDyWGfiQAy7c4rlUvIsl3BiKqtszqJ0YbkmJEzh+ZlzTJktCWcupjkFyA411tF9lUv6D6rEi+sRhUk7xGnV9OZuXvZAcucBLuD73LTeClVQokoCpZE1Kh76i6Rp+5Nhq0dsJhIYRUlJiR+ocgxCxCdJCQQt17pBSwuNtYZpakK3AgcgkVJlhE0R0QBOH90eQPqE6yBOFSkpmA9Y0c4OmoksbEpLeYblzIjMpM1lXI9PtGk8GVilJDd4M3y5x6jt1geevTcuxlvEuAqp5ikny9T9o94arFSpoULkXHx+8aD7UZCcoU18oB/wD0YyiVNKVWN3+G0ZmVCfb+mnU/LXhmicWY6aqmBIBy6sNHI69IAcFcCTK9SyhQT2YKnObVICgO6DBTAl55BSz5vuYBSq2fRLUmWrKTr6Nz5Rbk0912RHGl0+ILxmlXJnTJUwkqQpQJD6gkPfwiCsnf0+sEaTEyirRUTR2jTRMWm3eIVmKbuL3hGK1YnTlLSnKFFwkNZyS1vGM5Qzofb+wa0LSmFKlM7wgGIUXFkZycRD1IUA98KI/xZ/jDKo9ETIkIV9XLWgZUFMy4VZOTKGCMoFwW15mByiH3845UJMBZxzxzx5HkRkkcCrRzw3C8sccO9ozsbvaHkzn1035n7xEyx6lUdgvGTTDVNX5UFJDpZx0J5vEyt4keamyDLSNEixdI1GljABFSwjxAL2uN4vEvbJSRqPDvECZyQBY6sW2vZvy8GMRxAKAYMyemsZvgOJSZSgly5LO53LcusWDEVrSC57pV3T0YtEsRcMMdq593G2sQZlWVC20MioKtn2I5w4MFnLGdCXF72bwZ9oqi+EiXw6pCqhImtlyLL/5Ad34wmtxMGdNmTZoKZRKUIc5FkMpJUk2Uk3BG8DUVEymmpJFw6QCxsqx6HWG+IeH5gHbpNlkKy8n8+kGTwgajlgyu4gC3HYyUuonuy0pDHk20QBi0wApClZT+1zl56O0RZgOYvq94bUYo5sYUEPpqDzHjvC5dYUlwS8RBHEwNtsJGWAqMUWd48gYI6Kl+5fF4WlWXIpxuSlt+pi14TU1FIpIl95BI/tFnAOx2gaiiZHeGUp1f/cNTuLDJSUu/I+Ueksw4Hlu0pPCLB7RZwVTZlAB02u/eZRaMXUlzbnB7H+KJk4MVEjl6wJoMPXNcoQVNcsCdfARnSl3l1Zq0Q6QyyxcHupQS9g7/ABIg5i/CPbTXe6tS3lzir4LMyLBNum8aJRY0DYaGx8DrGnX8o4EbrJRnlGX45gaqda0m4SsgG12JD6nlpECiUAu8XbjmWCk5fcCiU8z7zfBooiCxuT5RnWxVdmUaVU/JDYeqcNzJzNAGokFKmMWmlxJBlJBUrMp9GIsbPygfxNhZlFCipB7UFQyqCiGIHe5GLWwTXY6Dal1ASUEkAb2i5YFjNHKw6pkzkPUKz9me/qcjBwGGioqMiYUkF9CI6bNKiXJuTGbLIyhtWrs0IMEZmGiWtOZSSlX9pc6PDC6QOcpcDQnUwMkiRzR6RHkTk46HpUznDMexxxKWLWiOZcT8OQlVjE3FMCVLSk7FIPrAnPDwMKvKyAwYUDvp8YUJTnwhBQYvkH0YtMwPcfnOLNgmKlaewWXAHcPUMlI6a84qpET8NqlI93+NIsmUa/pocnh+awZKDYfvTC8a4ilSlBAR2mQC7lNyBmDMXY28oqJ4hmJQGUQR4dIH1VRmDlVz4QSOik4ZJ2L4ypTAKdLuEtpfnqb3gLOrSpZU9/n5bQxMWX1eEpMdKxkRrSR06cVFzDZjlGOEDbyXSOEKSI4phIMQW9DzdI8h1My0dHBcm5e0SWEzFZQBba2yYxvFFnPrv9Y6Ojal/kjz3F/cHE3Maj7DpKVTJwUAoMLG+646OjPX7mpL9SmV9qhYGmaD9Gr5GOjo2eMZPK9icb/+IbMm3rFGqx3lf8z849joT5v7D3E/U8pVd7zgtjQdXpHR0Qv8wz/0B01Ayab/AEiMkfKOjoRn6DIXSXJfaI4WY6OhcseAx6Y6OjjjyFgR0dEnD9Ge8PH6iLxxQf8A01P1Qn5GOjoTt/ZGhV+hSke8fOFrFo8joMVGm+RjqU6x0dBoi0vZOCR2ZiDOF/zlHR0XZ30MQkmOjoGUZ4YVLjo6OIQtcNCOjo45+ySkWjo6OiAp/9k="/>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UUExQUFBUVFRsXGBYYGBcYFxgXGBcZFxcXGBcYHCYfFxwjGxcUHy8gIycpLCwsFR4xNTAqNSYrLCkBCQoKDgwOGg8PGikkHxwpKSkpKSkpKSkpKSkpKSkpKSkpKSkpKSksKSkpLCkpLCksKSksKSkpLCwpLCwsLCwsLP/AABEIAMMBAwMBIgACEQEDEQH/xAAcAAABBQEBAQAAAAAAAAAAAAAFAgMEBgcAAQj/xAA+EAABAgQEAwUHAwQBAwUBAAABAhEAAwQhBRIxQQZRYRMicYGRBzKhscHR8BRC8SNSYuFyFYKyJDNDkqIW/8QAGgEAAgMBAQAAAAAAAAAAAAAAAwQBAgUABv/EACURAAICAgICAgMBAQEAAAAAAAABAgMRIQQSEzEiQRQyUTNhFf/aAAwDAQACEQMRAD8AxIiPUKvEiolgbRFBhyawynsLU5KyA1xGsez/ABYIyhAuNfQxkFFWFBcaj4wd4cxmdLnBUtTEnnpr6Q7CXaPX+iN0Ps+opE4KSDofCI81Xn5QB4R4gK0ATFOTu77mLYiUN7xn2QdcsHVtTiCzMhSF9IkT5IBs0JlvEOTwR1SZCqpQZ4ovEtdlBc7GLxjEshJaMo4jK1KyZVX6H7Rp8RZEblsqeITzMUb2gci58LxZVYGAjva/6hmXggEqYrKRaxIZy+3OHnEvW1gqU+lzGB65RGsH1Sxm6CCNFw4qtdMpKApIJJJIdgVcjsIVuoTWR6q3GilZenxhJEEcXwpUiYZaspPMFxy1iCU84yJxwx1CAl4dVJYC1ztyg1whX08mpCqpHaS9wz/tVs43I9IYxCdJUiWZRUJnf7RwAGKhkYgue68BZIIbeJMugWpOZKVKG7JJ2dnAheG4aqdNRLQCStQA1sCoBy0bxJ/TYTSCRlzzRL7SZlAUQrLlU7FxdG43gcn12WSTMQqOHpyJaZikMFEgB7hg7trpEIUamJZma5sfQxZuJeL11MzMlShlJyjkNIHTawzwEzT3v7jrzHyEXqmm/kXdbxoRhVKCoAsm43feNOw+slyZQdQ0jIitUssbH81h2oxKYWBJ0jZr5EIoy7eNKx5NAxjjEMQi5/OkVT/rKlOX+UV81BeJ+G0JmqGvpaDw5HfSIXGjBbHKmpzNFl4HxESpjzLjb4NpEXGOExJlBZUCTcAEPq2kCMOnhJB5GC43srOKcNGy0WJKmEkDKklgf56QrEJRZkjzimUfEylJCSQEi4v0b5RZ8JxwzAxuPH85QRRMW2OGeSahSkFKhf8A3FZ4loFEMIu1Wlr2gBieKoS7h7fm8XwsEUSfYoqKlCQEqpwoixOdV49j2oqnUSAGJjoB1Rpd3/ABVVapxQjIkEWASGcqO97wrGMCnUpSJ8sy84zAKBBIdrPtEPtDZrFJtz1fWF1tdMmqeYpSjtmJIA5BzYRg2SbZtIRLDnys0WPBQhIWFpmZylOQpbK73zP05QBpk94bc42zAPZpLVLQtEwElIUcwUrUA+WsOVS6/L+Clzzo7gQLJTsOr9Y1aZMbxgTgnCqJKQ9yOVucEqiXy5wG+5TlkDXW4RI8yZe8epnwtFITrEqVQJEAk1jBMa23kgzJWYQGrOHUl1EC35yi0TQExBXPBdiC2vjBKbZR0gVtSMu4pp8je7le7e83eeK5iONJlFIk5lpyglMxlMr9xABtFx44wpcxyn0FucZnidCuWe8ks17/AFjYjLtEXgkpECcu77k6bDfSHaDEpsokylqSWILEixDHTxhqoRlzBYILAgb3v8omYXQLXZI18D9Yl70M+tgCrUpSnUoqItcvaIa0Wf8Ayi5VvCMxKrpcNsw+sBcQwjsy1/CErqPsZrvT1k9PCE/9H+rZ5QJBN9lJTybVQiBV4XMlZe0QpIUC1mJZueuvxianiCcmmVS5nlKPu+KgrnzSIdwTCptZPSl1KYgly4A1LOdwDpyjOs0NR2Wb2ZYcJXaVs9koRLUmWTYGYQFIy9XSd4E45xhMmmaG70wqdV8xCv2Pm0e7QX46xeXKWJFOlSUpGVLl0FBNyUMAVXsrURV6SShM1DrCiQFPdgX90g66QnJ/Y1VV2ZYuBeD0z5maZoACQd35W1eLnjHsykTEKMvuqty2I5J5PADC1rp801N0sLCzF3JPMXg/i3GypdOVlLFm9SB9Yz5dpz0azpUIbMax0f1iASS+uvKEIpgpBUZiAU2AJL6PDFQpzmJuq/pCCdLi4eNaDwsMxbFvKEH1h+RXqQO6ojwLRHKSTHggsZyj6B4T9hKZjE1YGZalAcyT84jmpvaGQN4XLlvD9Vs2tg+kQhT1vWLRgOMlJAJt/PWKRlIMFKKYbRo1Tb9iHIoTWjZDVCZLdPKKTxICAWh/A8YIGXb+YKVdGJiXO8OOHxMmtdZFMkVVNlGcTszXYoZ92eOgmvhRySBHQr1Y/wB4lZ4Yx0Uk4zSgTO6QxLe8kp1Y8+UQMTrO2mrmZcvaLzNyB2sBDZQWA5evnDgkMeuhjJ8Xc1eyRKo5/cyNbNmf4NGncAVk2VZKiQWsW6neKJg1ECQ4033jTeG6YLXLljVRYHl3X+kNqpRg8mbdY3LCNRw6uCwP7mvExYFiYi0NCmWLa84XUzRlaMeWHIcg+sfkdMrkpiJU4ywt+fCBlbOLwwZ7huUNwpQnZyJZxE8qq5RLvDCaksW31iSKUrFg7RDXPazMYZhGKehNyl7YioLi94C4phiF6j5wWmzsvzgZVVZUoPpbS8OQQJyw8g9HBqZpzkaAD0sN+kef9JShmDNBmmriElKXeEFbuecEhHZeU8oYpq1LZFgGEYzgdOumXnS6y5T7waxbQ33iuYrMaa4Jd9GjQMJX2dImdU3OUZE9MoUnRiN4X5M+qC0Q+zGqXgSonqKZMt7nUgc91GNG/wD579Bh6ZSwlF3mKBCiWXmSGBJFlNY7wfTxfNUkhEpIHN1aecB5fDoml5/9Q7ki55O3LTyjKsrbXZmnVdvBl3FlQipq1dkGRmsm+ltzAWpojLmWtf6xtmI8GyezHZpCH3D8ze5irYvwT2iSlxmSlwXF2dr6Rjym+2D0VNacewGw7iDNL7JMsqJDKVmI5bN0iNxpxEmZJlykpZs2a/VJG3SJvDVLUyFlCQSP8XIN7XA6R7xV7Op2U1EkhQ/ekkBQuEhkgOdT6RaNXyyTdytdTOjtyP3iVQTEJmoVNT2iEqBKHKcyQbpcXS+kMrlqSq4KSCLEEEesKnVBWSVEl/Uq5tDiRl4HqutT2xmSUdmlyQlyphezqubH4RFmTSpRUdY8WosxDnY/SFygHHKDVrtIpIkSZQUH3MHKHDsyWAvAr9SmWLXP5ygjRcVlAskfGNmDhBYYlapv0eTsHIN4m0WHEDSJ9Jjcqos+Vbb6epOrkwap8FmKlKmJylKdTmvq2njDkJ1sStc0gRSSwFB4tlNJSUi8VrJzifhdWygDp6QWb1oQ6TYfEnpHRJSiUQ5mpB5On7x0KbO8cjIpWBrWMwQrKCMymLAn3bs0T6fh91DM7k/D0i94dKKJaqYy3diuwzApdQufGGqWjSFjNoPDpAa8D11svokcK8GJmkD3QP8A7bdI0TDOF5UlSVJDqToSz6NZhFdwbElIdMtIudWB5bxb5dUrICRff/UJciU84+glDi12f0TivLrvEeqFmHjApdcokkmHe2UpO5MKql9thrLYyRCqJZzX0iKuplpIuPUQNxrEly1EK7vj5xW8SxA5Xc3NvSNWurMTKlOSlhF9p8QyyypLH+ekDp9RnBYByRffyjN6bjhcpeVR7vL8MXnCsalzJTpLn7veO8ST0Hl267QqfLs2ZRL6E2gdPn5bEDXaJ05SVLsoD7vBWj4cSuWZqrtt6dIK7FBbBQr77QDkFSLgEg/n1j2smkBma0EKipcZAkMOQEDq+akpHXnrF4tlcbwDMGwoT6lD6JIWrwSoE7cniw8Q4gJy0yZXuIYW0s6di3KG8PpDKppkxCCpSknRnSgpLkvsGgTg0xRdvedz1Bb6wq15G2/ocjpLAc7PIgNtrBOhmukxDSgqlKsX/wBiJlJlZ9jvGdZZvBoV1Y2SZLKSAoWb7wBx2gHfynKESyvk7E2g7Tp06CBKUGbOUg3BmF+WQn3T1hF1JvJpRulFYJfDOFdnJzEj+9ydlMREetUUyZy0pGssaajOAfg8HsRUJckiwASE2sWDNAmrkH9GQqylEa6N2g+kGikUsTezKfa9giU1CZ8lLS1g5iBYHuhIcBgT1jP5dErMkEpBWzFVsrlsx5Nzj6XxTCkLlTUrlpW/dSkpBYqSRmDixBMfOvEOGqp6hctWYZF5Q5uAPlEyayBi39g6dSqS+6XKc4fKVDXvfmsNlHRuo3iVWYkqYkIISAnQJDPZnPMmznpHtZiJnZAUoSE2GVISS4AuRrpEJ4eUSyNOQyUnMC4NgbpY78oj5oI41hapCgFEF9CAQNufjA7LBJTk9krGB6TOIIINxcRoHC+LzxKIK1plqsUkkA3ew0N4oFNLch9DaL3WcRpl08tAEs5X0SAbtrzjR4y1mQnyI5WES6qelNiQnzAiLKrQXvpFSxHGVTVOT5DyjyixIoO7GG/yF6FvxHgtn6hPT4R7FbOKGPIt5kU/GZ9H0kuWsqWgPmI73PY2PnDkzBUn9sUj2eY5NmLCFBpaXZPkTyfWNPCBlfd/wRlym4svFKS2DKPDEo0EE8wAuYYWu9tYhYgqwez/AAijbkyUoxTGalZcsLQOxHEciNWPn9IiVHEiUKyZvkIr+P4luL9Rf5eEaVNOfZnTlvQVxbEZH6JSlqeZlLe9rkJ5c4zDFcXSuUodoxDslic12YHa0Eq2q7UBIbvHLruennFLxamMpZSWfdi4Y6X+kDubgmkx3j1KW2NioL3i+cMSVSkJU1lpJJcF2cO228ZwSbcoO4LxGuQotdOUhn/uDPodIBRbh7G7qe0cIvsrixMslB0Z3v8AaDeFcVdogoQpns2v0igz0pqadJlpHapZ7lyAC9vEiImE4mJc4GcpScjftfSzfOHHbGT2hJUyisRNJllSSSTr94XIlZlsC4cAD+YCYhxFTTpAyTSlV37vhzPQw97KiZ1UVFsksEKLi5KSUlvKOs5EcPAKHHkpZZaOLMTMmVLpUalHfLftulSdNwdXgbgaE2YXBfx0tFvr6qTNznJmKFZQ7gFWovy6xEThBKkKSQ5IJQCCEnd1fC8Zik0sf0fUYjNbPSP6aT35gAa/dbvPy5xOKUpQB+3bxf7wNGAVBqCpSUgkMCFA6P8ASJ87Dp2dlJAT+0Av68rwFqK22PRnrSGamuCA37jYecSsIpsgzfuUb+bQ2KISS6si5p/YpQSlI3IU+zDbeBeK42oKZLf5ZTmbV2AF4UndFPCGYQlYm8YwGcVJmTUSxpqrzH3heLJ70tB0u/kHT9Ibw2Y6Qs6qASHsbB9I6bO7SceSdT4ptF09aK7TwyfMkZkpzatf1jI/bdh8pJlKT/7xAtf3P6jnk+YDrGs1Nc3/AC5clbeO0Zh7SMCzKTULJWSwUkBwHzKJdOrNy3iI/wDSXFGPBL3Z9hteJVFJlqC8ymNstjrvcDwgpWUEkB0uLOxBHzMCCPz81gyaQPqMTQTcueRJhATz5NElXQXO0XDhj2fKnIzziUIzAggZlGwsUuCN4ibjjOTowk3hFGSdIVMU+8HcX4eV260ypcwoSoh+zVdiQ41faBFdQrltnQpPikjw1EGhamsZIlU0xqnpys90X/OcSThyhYi/l94ap6gyyGi44VPSqWmapIVzDt8obrcRefYriMJUw/1946D1RiKSpRFgSbXt0j2D5iC+Rb+COM5EhTThr+6x2O5UOcW6t4+kP/TVmH/bb0VHzp+sLM9oI4ZiKXZaikcwWgGa28sG6JJaPoXDuI0zSliHYPp94m402TXX/UYbhfEEySlS0ZijOUpmFylwxZwdWvFzwzi1a6YqUMxfUuUi4Z3O8HjUptOIlOMoeyrcbzTLm6+fkmANBxZMlFRssFKksp2GYM9txBjj4KWcxKbcnYuE6ekUIq/iB8i2VbwhzjUwlHLLJgs1XbGaohGQdskKOULIUCEh9X6coHYlU9qtRAZyTbRyS7RCn1qlhIV+0ADyhyjNw+nPaF4W95YkNyr67QufKypiMk/eDGJ0ji23+oDEeQ+UVvr8Tyia329hHCcVVKWFpLDQj0gzxBNlz0dsggKCQ6ba6ktfcxVgOtoUJmvpEebKwysobHAkOBGjeyYXn95SdLBr91Wx5RmydD133iw8I8QmkqEruUl0kHRlDK5DgWBJgUGRasx0a6la0pCEqKRbvaF9jyiZT4kimFl95WoDHMo3JN9S0KGGpqECZJWpSVDMGPdA5BhDcnhcA5l3a9/4h9qEzLfZPYpHE85lzSAkIAYXY3y7+MN0vHU11BTLJZkhyRrs/h6QO4pU6UykW/ublYjTwhfC+GpQ8xTONz5i5PlCnI4yl6NHi8jr7JNXhK5zzZ6gly4D38GUOb+se4RhI94nIAXdGqtNXG/TlDWIYqZ8zIj3QfQW19YnGdlDaBNupbcQp+JGGzQ/NcnhIIqmt3nJYd0cyOfKJ+H0WRJWbc/ptELDKYnKpXPujy36NEniTEUyqdSiW0Afd1AfWKZ3hFnlrLA1LOnTFKWFJObUKUW03YQxNqs6lIUhCwh1LSHMotY38/QxHNV2dKQk3JAf1idw7RpMlad1guRqXAF4ZcdZYByy8I8ouFaGqklc2RKlso6C7Bm949fhEao9kWHhklRTqbZLg3GsSaqlKJakAkFScoHpfxgjOlFS5QJ1Gu9kiATxjKCxhLOGVJXs9w6VMtOWpUv9p7NifeGmu0E+3KQVAhL6gHY6tEXG6KXLLqcKXcEMNGHKIi8QlCX3iqwbUdYx7rG3hG9xuNFRzIdqsVnBLS1qDlhdgRs8UPj+bOWhBmrzFJLXd9HFxBnEuMJA7qc7szgi3x1io8Q4oKgpAVpcB+kG40JZy2L8qMPorBcBoI09StCSnNbXXlE1PDyjK7RiRvy1blCaSlQlRzAqTlISza2Z3842Yf8ADImkgYqsU9jHQ1Oso2a+lrR0FywWiOTYR7mh2nkZlJGgUoAdHLEwSrqJNLUTJRAnAZkJL5blgFWfeAd3gnBFppkxQ7NLt72V7Po8XrAsYlfpDJVqXD6NcFvJmjPJsspNwz3HnCpMw+sOcbkYF76VJFn4qnuwD5T7l+TZvi8VMD4/PaLRVTjPpwQlynU8nPxdjAKuqUqShKZeTKllFycxJfNfS1mjuS+zyiOOlFYCPDHCU6uUtMrVCSTZ7Bhz6iBdRT9ktaC5KFFJazEFifhHtJiK5L9mrKT0Gnn4RHKypT7kv5nWFYtjGCwYRiUpiJyVKt3WVl2OvPaGMO4cm1ClJlJKsiVKIcWCQVHfkDELD5ZJYQZpMRXLQuWkMtZAzdGIIbq8aMq/JDIq31loHYRSSlzgmevs0sxUXZJcbDo/pESulhMxaUqCkhRCVBwFJBYG97iCmKYSuVIBVJKVKIPaZndLKdOXTUPztAQnlpGXODQynlC0RJlylFLgOIbo8hKcxYXexPhEuZUlIXKQp5S1JOm6dNbi8Eh6Oklg032L4hNWtcl3lhBV5gJAYvYNtGi4jMKQfy0VD2MYOqVTzp8wXUTl/wAgUCzbORFixesWC572ZLdnoEyzcKz7nZtd4NXL5GfdFfQClJK1latHb0eGKyvt2cvfX5j5mE1uKBKCEnMfBrvDvD+H5T2szUbcncba7Q3a0oguOnkLUNEKeVmX7yhfx0+kLwygVNWJsyyBdI+IJbUXNocqpZWoKWO6m4Hx28/WJ9FUlbABhtGZO3CNiEEEJFj8h9YzX2l48qdOEhFkoYk83CVfMRp0uWBpqIyzGkgVS0qHL/xEZ7twzSqo76PMEr8wEhd2sT12+cXLD8PWgdwuDFLSZckOk94m+vhFg4fxdb/4+XTpEz5D9DP/AJyiuxY5WEHMFzDpfeHAsP8A8dPO0MKniYDlWX5ZYcRJLbjn1iJ2/EVVajMF41h3aKH+OnnAjEOG8yGTrBWqxJQWpwQzNZ3tfaF088kuYxpzmnpGtCxdUikyvZ33nUbvpf7w6vgAE2S3W33i3VcqYfduPKBv6xSCygRFPyGvYRVRn9AyTwqRKXLSQ5GjaM/XrGfqV+nmGTMFwdbfzvGl4zOIkKmSdd/O2h84yLFVmYrOpyTrZvzSNThcpyEOXxo40SJsuUVEki56x0BDKjyNjzIyvx2Sa/DRLBIWhWjMpJ8dIHhRBfd3frE6hwiZOJ7NClNcsCdn28IanzCEmWUBJBuSCFOIiyLhoVyN1NYZhBVsAPSG5IJ056QzFg4IlIVWyc/Z5cxftPc9xXvfnKK16Zeb0aRw/wAMlFHeWSV/tY2ZRuPnFfxTgog90ZnvpsObaRrdVxpRJQAlaCdMqSh+ts3jFQxjianJ7ilS3sEkpBD/ANwCvlGtVOM11aMW3yKWUZLi1HlXlCcpT3d9QSN4GSkB2PPWNUruGRPlGaWYpKjMHu6OSVN5xQazDlSgtpedJdKVsSHBc5Tzb5wKyjrtDtF3ZbI1HOShWtoJSqgBSVhyEqCiObEH6RXyGLGDfDaUqXkWpkkG7gXawvFqLHhwLWRx8iz8Y+0w1lLLpxLCQkpLurZK0sx/5fCKHMlkG735XEFsVwzsypjobdRsdIYw+en3ZvunTSx84HKtx0y0JpogyZRUQkOX6RYuB8IFTVy5a7JdyOeW8A1TMsz+mojkQb9dI0n2LTaft5ipheeB/TBy6ZFZ2cvyhZrDLt6Nmm0KUICAyJcsd0bONNYo/FmJuezQWGqiP3agpPTe0Hq+fNqNM4Bvlu3mLwLqsBRL705QCjcB/O4IHWC16Ep/IqlFh5WqwYb/ANu7d7nFspkplpBUcxGm+Xonm9ngZOxJCQyAB0Gh8hDlDJzXLv8AJ3g1ibRerEQxLJmm9hy2gtJSEJc2AHyiFh6UuwuBv6bxFxbEM0xEpNwVAH1IMZlm9GpV/QlhtQZi1Ppt6xl3G1WRWqA5J/8AARo+DzAklJ0BLesQFcAfqaxc2ZZHdYf9rbpbYQq4Yex+F/TZn2F8O1FYsZEFnHeIIGvNmjUcD4CEpIzzS7XSMrbRZqSklyElMtKUJH9oAf0htEx1h/GCeOIC7mzl6PaTBZSC6UB+e5iYJYvYQg1KRoY4Td9BHdEKeWT9iJlIlQuAfOIFTg0oka+kSFVaSbHTUnSGJlWDofPaKSqTLeWS+yLWSkyx3QDAadVpNloSPE/eDK5KlaggczpA7E5Ulu+Qr/ixPxhOzhKQavlSj9g6dhaC5lhLH3g9vX1gfivCUhaCTJSGB0B6xJGLolDuBRTaymceh6mDNJiUucgNcbu1tesZ/hlQ9GhDkqfswOvwwpmrCZZYKIHdOgMext83hpClEjJcvfX5R0E/Lf8AA/asySglVNADNlpScwIUCl2cFPMDQmKZiFQZkxa1BiouQLB/CNo4RSiclEtd8zv5Ex57UOBZMumM1DAjYOP2qPPoI9rfGL0eM4vJzqRhohchTFwSOotHikXsGaJ9FXLlJWEgFKwASUg6F9xzjMSZontc8uYUmYVsBdJIFwDv4t5Q2muVuSepJJ8nhM1SSlPdJUHzlzdy6fC0IrSkrPZ2QS6Q7sPEwSu5xZzrTRcDxUf0yJSV5cqA4JLKZOVmHOCvD6f1iCk5RlFgAwewJbrGbpm6RaeCsaMmcCOen4I0q7lNpMQur6xbiCscw0S1kb/xEXDVDtBmLAXfwvF/9o3C5S05PeChdv8AtHPrGbFLdIrZiEsoLTmcMMuk+okz2ANwG1116dYFYtgRQO0TcPpAGTUFKgQd4KUPEC0kgnMhVlJYXS+jtbyiZciM1giNLg8ohUrBQKtIt/A+HpTictIVlTdlOQ7JdrXL6QKw3D5M5fZJLrme6bjI3e0PvWtqIm4Lin6aciZNQSpLtdmfV2BfaFnXkvKeEfQ2N1wkIUUAZlOwbS0Z5XVC5iu+okkvvZ3t8TE1OL/rE9qlTpKvd3D9bP6RGxGtp5SFPUCStmUoy1Lbn3ehETGPTbFG+7GJFCxveFo4jAmploD5nzHkwH+/SM+xbiyoQVS1TQtBAIZCUlQJcHfLsdYAU+KrQvMFEKJurVvLwMRbdoPXQ+xvc7E5cqT/AEy5WQDvcuIhJmZSg6kqGb6xVaDFkoTKmrBWmYglRBYZ8xCWSAWsNot+D9lVKQEPs+v1bnGX52pYNt1pQLHwxh2Z1q0BJHW/2i0KUAH0hmSlMtITyAgViNdmHQa/SCPYlJjuI1bGBqKplBz18ohzqx77xDqq6zRfCAZLDSz1ZiVBknQw/wBuCcoV5XgNSTFlCX2LjTkITidT2RSv3lctOQ+sdgnOA1PQAC9gNTtFfquIkSiyO8eZuPIGHMSxIzJWZ78ooFXOvY3gsYaATmy7Ix8rD3HTb0iFiU/MnZ4rUuqyJ+Me/wDWvz8EEUED7Ns5y5STD1PVKkrCnZPK/P8A1AyqrAsw2azQQldVGX0P1yaRpNPVoWkKzgZgDHsZoSeZ9THQl+JEP5GCOCMcVLVby+PSLXxVikyol5FGwSSdOR6dYznhxbTAPzQxa8XJSkvoUn0Yx7eFSnF5POWpK3Rn9bICZhSC94v2D8MonUByAZvG+qesZ1Unvq5Zi0Xz2bYyUq7M6K0HqfpGdVhzccGhflQTTKPWUhQopU4b+Yjff4RoPtJwMS19oxTm3ZtAkRnwS5A1P5aEeRDrIPTPyRyWnh7gKbV082eggJlhRIcP3UhWmu8V/vSlm/uqKT4i0GMNxuqpJKuznFCZhKDLCiDcByU67NAKomEkklyouT1Nz5xVSx6C4T9h2TxbNMoy1KcbWHN+XQQGmHfV4iJVCng6t7LDB9MPQTpcCWuWVhSAArKxUkHR3Y3iAruunVif5B3hJmlmhKU2haSw9BUSJU8pIKVHNsWHziw1+MGev+pMKkKuHABBGlgx1isOL/D6wkmCRtaKSgmXbBpSpSwtE4JdQAIKSQCRdj+WiFxYhXakqIU/7gQczk94tYE6tFYRNIiTKxJQBSdDBZWqS2AVGHkS/ha5PjyiVSIQWGYk31DAP1gctQe2hhWaFZ4Y5DRasN4gm0wRKcmUVAqTZiXZwW5PoY2jgKplqCpiVJS7nUWfKdCesYAid2qUpKrpDa9SfrE7B8cmUqzkLsWUC7FmcFm7thC/VJ5G4vssH0NjHFsiWrsjNGdRYaNzufKBasUz6EEbsR5aRh+PqM5p4L5iUnmCBt0c2ghw/jc6RlUorEou7uDdwG21IgvsTtr6M16smAJ67xBw6ckzWVz+ohiXWBSXsXNuvjEKqmEKcWLvEpCrLpX16UILGwFhFUq8XTOLHukeYgbiWKkpYqu977QJmKGWxMFRDyWGfiQAy7c4rlUvIsl3BiKqtszqJ0YbkmJEzh+ZlzTJktCWcupjkFyA411tF9lUv6D6rEi+sRhUk7xGnV9OZuXvZAcucBLuD73LTeClVQokoCpZE1Kh76i6Rp+5Nhq0dsJhIYRUlJiR+ocgxCxCdJCQQt17pBSwuNtYZpakK3AgcgkVJlhE0R0QBOH90eQPqE6yBOFSkpmA9Y0c4OmoksbEpLeYblzIjMpM1lXI9PtGk8GVilJDd4M3y5x6jt1geevTcuxlvEuAqp5ikny9T9o94arFSpoULkXHx+8aD7UZCcoU18oB/wD0YyiVNKVWN3+G0ZmVCfb+mnU/LXhmicWY6aqmBIBy6sNHI69IAcFcCTK9SyhQT2YKnObVICgO6DBTAl55BSz5vuYBSq2fRLUmWrKTr6Nz5Rbk0912RHGl0+ILxmlXJnTJUwkqQpQJD6gkPfwiCsnf0+sEaTEyirRUTR2jTRMWm3eIVmKbuL3hGK1YnTlLSnKFFwkNZyS1vGM5Qzofb+wa0LSmFKlM7wgGIUXFkZycRD1IUA98KI/xZ/jDKo9ETIkIV9XLWgZUFMy4VZOTKGCMoFwW15mByiH3845UJMBZxzxzx5HkRkkcCrRzw3C8sccO9ozsbvaHkzn1035n7xEyx6lUdgvGTTDVNX5UFJDpZx0J5vEyt4keamyDLSNEixdI1GljABFSwjxAL2uN4vEvbJSRqPDvECZyQBY6sW2vZvy8GMRxAKAYMyemsZvgOJSZSgly5LO53LcusWDEVrSC57pV3T0YtEsRcMMdq593G2sQZlWVC20MioKtn2I5w4MFnLGdCXF72bwZ9oqi+EiXw6pCqhImtlyLL/5Ad34wmtxMGdNmTZoKZRKUIc5FkMpJUk2Uk3BG8DUVEymmpJFw6QCxsqx6HWG+IeH5gHbpNlkKy8n8+kGTwgajlgyu4gC3HYyUuonuy0pDHk20QBi0wApClZT+1zl56O0RZgOYvq94bUYo5sYUEPpqDzHjvC5dYUlwS8RBHEwNtsJGWAqMUWd48gYI6Kl+5fF4WlWXIpxuSlt+pi14TU1FIpIl95BI/tFnAOx2gaiiZHeGUp1f/cNTuLDJSUu/I+Ueksw4Hlu0pPCLB7RZwVTZlAB02u/eZRaMXUlzbnB7H+KJk4MVEjl6wJoMPXNcoQVNcsCdfARnSl3l1Zq0Q6QyyxcHupQS9g7/ABIg5i/CPbTXe6tS3lzir4LMyLBNum8aJRY0DYaGx8DrGnX8o4EbrJRnlGX45gaqda0m4SsgG12JD6nlpECiUAu8XbjmWCk5fcCiU8z7zfBooiCxuT5RnWxVdmUaVU/JDYeqcNzJzNAGokFKmMWmlxJBlJBUrMp9GIsbPygfxNhZlFCipB7UFQyqCiGIHe5GLWwTXY6Dal1ASUEkAb2i5YFjNHKw6pkzkPUKz9me/qcjBwGGioqMiYUkF9CI6bNKiXJuTGbLIyhtWrs0IMEZmGiWtOZSSlX9pc6PDC6QOcpcDQnUwMkiRzR6RHkTk46HpUznDMexxxKWLWiOZcT8OQlVjE3FMCVLSk7FIPrAnPDwMKvKyAwYUDvp8YUJTnwhBQYvkH0YtMwPcfnOLNgmKlaewWXAHcPUMlI6a84qpET8NqlI93+NIsmUa/pocnh+awZKDYfvTC8a4ilSlBAR2mQC7lNyBmDMXY28oqJ4hmJQGUQR4dIH1VRmDlVz4QSOik4ZJ2L4ypTAKdLuEtpfnqb3gLOrSpZU9/n5bQxMWX1eEpMdKxkRrSR06cVFzDZjlGOEDbyXSOEKSI4phIMQW9DzdI8h1My0dHBcm5e0SWEzFZQBba2yYxvFFnPrv9Y6Ojal/kjz3F/cHE3Maj7DpKVTJwUAoMLG+646OjPX7mpL9SmV9qhYGmaD9Gr5GOjo2eMZPK9icb/+IbMm3rFGqx3lf8z849joT5v7D3E/U8pVd7zgtjQdXpHR0Qv8wz/0B01Ayab/AEiMkfKOjoRn6DIXSXJfaI4WY6OhcseAx6Y6OjjjyFgR0dEnD9Ge8PH6iLxxQf8A01P1Qn5GOjoTt/ZGhV+hSke8fOFrFo8joMVGm+RjqU6x0dBoi0vZOCR2ZiDOF/zlHR0XZ30MQkmOjoGUZ4YVLjo6OIQtcNCOjo45+ySkWjo6OiAp/9k="/>
          <p:cNvSpPr>
            <a:spLocks noChangeAspect="1" noChangeArrowheads="1"/>
          </p:cNvSpPr>
          <p:nvPr/>
        </p:nvSpPr>
        <p:spPr bwMode="auto">
          <a:xfrm>
            <a:off x="215900" y="-2317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6" descr="data:image/jpeg;base64,/9j/4AAQSkZJRgABAQAAAQABAAD/2wCEAAkGBhQSERUUExQUFBUVFRsXGBYYGBcYFxgXGBcZFxcXGBcYHCYfFxwjGxcUHy8gIycpLCwsFR4xNTAqNSYrLCkBCQoKDgwOGg8PGikkHxwpKSkpKSkpKSkpKSkpKSkpKSkpKSkpKSksKSkpLCkpLCksKSksKSkpLCwpLCwsLCwsLP/AABEIAMMBAwMBIgACEQEDEQH/xAAcAAABBQEBAQAAAAAAAAAAAAAFAgMEBgcAAQj/xAA+EAABAgQEAwUHAwQBAwUBAAABAhEAAwQhBRIxQQZRYRMicYGRBzKhscHR8BRC8SNSYuFyFYKyJDNDkqIW/8QAGgEAAgMBAQAAAAAAAAAAAAAAAwQBAgUABv/EACURAAICAgICAgMBAQEAAAAAAAABAgMRIQQSEzEiQRQyUTNhFf/aAAwDAQACEQMRAD8AxIiPUKvEiolgbRFBhyawynsLU5KyA1xGsez/ABYIyhAuNfQxkFFWFBcaj4wd4cxmdLnBUtTEnnpr6Q7CXaPX+iN0Ps+opE4KSDofCI81Xn5QB4R4gK0ATFOTu77mLYiUN7xn2QdcsHVtTiCzMhSF9IkT5IBs0JlvEOTwR1SZCqpQZ4ovEtdlBc7GLxjEshJaMo4jK1KyZVX6H7Rp8RZEblsqeITzMUb2gci58LxZVYGAjva/6hmXggEqYrKRaxIZy+3OHnEvW1gqU+lzGB65RGsH1Sxm6CCNFw4qtdMpKApIJJJIdgVcjsIVuoTWR6q3GilZenxhJEEcXwpUiYZaspPMFxy1iCU84yJxwx1CAl4dVJYC1ztyg1whX08mpCqpHaS9wz/tVs43I9IYxCdJUiWZRUJnf7RwAGKhkYgue68BZIIbeJMugWpOZKVKG7JJ2dnAheG4aqdNRLQCStQA1sCoBy0bxJ/TYTSCRlzzRL7SZlAUQrLlU7FxdG43gcn12WSTMQqOHpyJaZikMFEgB7hg7trpEIUamJZma5sfQxZuJeL11MzMlShlJyjkNIHTawzwEzT3v7jrzHyEXqmm/kXdbxoRhVKCoAsm43feNOw+slyZQdQ0jIitUssbH81h2oxKYWBJ0jZr5EIoy7eNKx5NAxjjEMQi5/OkVT/rKlOX+UV81BeJ+G0JmqGvpaDw5HfSIXGjBbHKmpzNFl4HxESpjzLjb4NpEXGOExJlBZUCTcAEPq2kCMOnhJB5GC43srOKcNGy0WJKmEkDKklgf56QrEJRZkjzimUfEylJCSQEi4v0b5RZ8JxwzAxuPH85QRRMW2OGeSahSkFKhf8A3FZ4loFEMIu1Wlr2gBieKoS7h7fm8XwsEUSfYoqKlCQEqpwoixOdV49j2oqnUSAGJjoB1Rpd3/ABVVapxQjIkEWASGcqO97wrGMCnUpSJ8sy84zAKBBIdrPtEPtDZrFJtz1fWF1tdMmqeYpSjtmJIA5BzYRg2SbZtIRLDnys0WPBQhIWFpmZylOQpbK73zP05QBpk94bc42zAPZpLVLQtEwElIUcwUrUA+WsOVS6/L+Clzzo7gQLJTsOr9Y1aZMbxgTgnCqJKQ9yOVucEqiXy5wG+5TlkDXW4RI8yZe8epnwtFITrEqVQJEAk1jBMa23kgzJWYQGrOHUl1EC35yi0TQExBXPBdiC2vjBKbZR0gVtSMu4pp8je7le7e83eeK5iONJlFIk5lpyglMxlMr9xABtFx44wpcxyn0FucZnidCuWe8ks17/AFjYjLtEXgkpECcu77k6bDfSHaDEpsokylqSWILEixDHTxhqoRlzBYILAgb3v8omYXQLXZI18D9Yl70M+tgCrUpSnUoqItcvaIa0Wf8Ayi5VvCMxKrpcNsw+sBcQwjsy1/CErqPsZrvT1k9PCE/9H+rZ5QJBN9lJTybVQiBV4XMlZe0QpIUC1mJZueuvxianiCcmmVS5nlKPu+KgrnzSIdwTCptZPSl1KYgly4A1LOdwDpyjOs0NR2Wb2ZYcJXaVs9koRLUmWTYGYQFIy9XSd4E45xhMmmaG70wqdV8xCv2Pm0e7QX46xeXKWJFOlSUpGVLl0FBNyUMAVXsrURV6SShM1DrCiQFPdgX90g66QnJ/Y1VV2ZYuBeD0z5maZoACQd35W1eLnjHsykTEKMvuqty2I5J5PADC1rp801N0sLCzF3JPMXg/i3GypdOVlLFm9SB9Yz5dpz0azpUIbMax0f1iASS+uvKEIpgpBUZiAU2AJL6PDFQpzmJuq/pCCdLi4eNaDwsMxbFvKEH1h+RXqQO6ojwLRHKSTHggsZyj6B4T9hKZjE1YGZalAcyT84jmpvaGQN4XLlvD9Vs2tg+kQhT1vWLRgOMlJAJt/PWKRlIMFKKYbRo1Tb9iHIoTWjZDVCZLdPKKTxICAWh/A8YIGXb+YKVdGJiXO8OOHxMmtdZFMkVVNlGcTszXYoZ92eOgmvhRySBHQr1Y/wB4lZ4Yx0Uk4zSgTO6QxLe8kp1Y8+UQMTrO2mrmZcvaLzNyB2sBDZQWA5evnDgkMeuhjJ8Xc1eyRKo5/cyNbNmf4NGncAVk2VZKiQWsW6neKJg1ECQ4033jTeG6YLXLljVRYHl3X+kNqpRg8mbdY3LCNRw6uCwP7mvExYFiYi0NCmWLa84XUzRlaMeWHIcg+sfkdMrkpiJU4ywt+fCBlbOLwwZ7huUNwpQnZyJZxE8qq5RLvDCaksW31iSKUrFg7RDXPazMYZhGKehNyl7YioLi94C4phiF6j5wWmzsvzgZVVZUoPpbS8OQQJyw8g9HBqZpzkaAD0sN+kef9JShmDNBmmriElKXeEFbuecEhHZeU8oYpq1LZFgGEYzgdOumXnS6y5T7waxbQ33iuYrMaa4Jd9GjQMJX2dImdU3OUZE9MoUnRiN4X5M+qC0Q+zGqXgSonqKZMt7nUgc91GNG/wD579Bh6ZSwlF3mKBCiWXmSGBJFlNY7wfTxfNUkhEpIHN1aecB5fDoml5/9Q7ki55O3LTyjKsrbXZmnVdvBl3FlQipq1dkGRmsm+ltzAWpojLmWtf6xtmI8GyezHZpCH3D8ze5irYvwT2iSlxmSlwXF2dr6Rjym+2D0VNacewGw7iDNL7JMsqJDKVmI5bN0iNxpxEmZJlykpZs2a/VJG3SJvDVLUyFlCQSP8XIN7XA6R7xV7Op2U1EkhQ/ekkBQuEhkgOdT6RaNXyyTdytdTOjtyP3iVQTEJmoVNT2iEqBKHKcyQbpcXS+kMrlqSq4KSCLEEEesKnVBWSVEl/Uq5tDiRl4HqutT2xmSUdmlyQlyphezqubH4RFmTSpRUdY8WosxDnY/SFygHHKDVrtIpIkSZQUH3MHKHDsyWAvAr9SmWLXP5ygjRcVlAskfGNmDhBYYlapv0eTsHIN4m0WHEDSJ9Jjcqos+Vbb6epOrkwap8FmKlKmJylKdTmvq2njDkJ1sStc0gRSSwFB4tlNJSUi8VrJzifhdWygDp6QWb1oQ6TYfEnpHRJSiUQ5mpB5On7x0KbO8cjIpWBrWMwQrKCMymLAn3bs0T6fh91DM7k/D0i94dKKJaqYy3diuwzApdQufGGqWjSFjNoPDpAa8D11svokcK8GJmkD3QP8A7bdI0TDOF5UlSVJDqToSz6NZhFdwbElIdMtIudWB5bxb5dUrICRff/UJciU84+glDi12f0TivLrvEeqFmHjApdcokkmHe2UpO5MKql9thrLYyRCqJZzX0iKuplpIuPUQNxrEly1EK7vj5xW8SxA5Xc3NvSNWurMTKlOSlhF9p8QyyypLH+ekDp9RnBYByRffyjN6bjhcpeVR7vL8MXnCsalzJTpLn7veO8ST0Hl267QqfLs2ZRL6E2gdPn5bEDXaJ05SVLsoD7vBWj4cSuWZqrtt6dIK7FBbBQr77QDkFSLgEg/n1j2smkBma0EKipcZAkMOQEDq+akpHXnrF4tlcbwDMGwoT6lD6JIWrwSoE7cniw8Q4gJy0yZXuIYW0s6di3KG8PpDKppkxCCpSknRnSgpLkvsGgTg0xRdvedz1Bb6wq15G2/ocjpLAc7PIgNtrBOhmukxDSgqlKsX/wBiJlJlZ9jvGdZZvBoV1Y2SZLKSAoWb7wBx2gHfynKESyvk7E2g7Tp06CBKUGbOUg3BmF+WQn3T1hF1JvJpRulFYJfDOFdnJzEj+9ydlMREetUUyZy0pGssaajOAfg8HsRUJckiwASE2sWDNAmrkH9GQqylEa6N2g+kGikUsTezKfa9giU1CZ8lLS1g5iBYHuhIcBgT1jP5dErMkEpBWzFVsrlsx5Nzj6XxTCkLlTUrlpW/dSkpBYqSRmDixBMfOvEOGqp6hctWYZF5Q5uAPlEyayBi39g6dSqS+6XKc4fKVDXvfmsNlHRuo3iVWYkqYkIISAnQJDPZnPMmznpHtZiJnZAUoSE2GVISS4AuRrpEJ4eUSyNOQyUnMC4NgbpY78oj5oI41hapCgFEF9CAQNufjA7LBJTk9krGB6TOIIINxcRoHC+LzxKIK1plqsUkkA3ew0N4oFNLch9DaL3WcRpl08tAEs5X0SAbtrzjR4y1mQnyI5WES6qelNiQnzAiLKrQXvpFSxHGVTVOT5DyjyixIoO7GG/yF6FvxHgtn6hPT4R7FbOKGPIt5kU/GZ9H0kuWsqWgPmI73PY2PnDkzBUn9sUj2eY5NmLCFBpaXZPkTyfWNPCBlfd/wRlym4svFKS2DKPDEo0EE8wAuYYWu9tYhYgqwez/AAijbkyUoxTGalZcsLQOxHEciNWPn9IiVHEiUKyZvkIr+P4luL9Rf5eEaVNOfZnTlvQVxbEZH6JSlqeZlLe9rkJ5c4zDFcXSuUodoxDslic12YHa0Eq2q7UBIbvHLruennFLxamMpZSWfdi4Y6X+kDubgmkx3j1KW2NioL3i+cMSVSkJU1lpJJcF2cO228ZwSbcoO4LxGuQotdOUhn/uDPodIBRbh7G7qe0cIvsrixMslB0Z3v8AaDeFcVdogoQpns2v0igz0pqadJlpHapZ7lyAC9vEiImE4mJc4GcpScjftfSzfOHHbGT2hJUyisRNJllSSSTr94XIlZlsC4cAD+YCYhxFTTpAyTSlV37vhzPQw97KiZ1UVFsksEKLi5KSUlvKOs5EcPAKHHkpZZaOLMTMmVLpUalHfLftulSdNwdXgbgaE2YXBfx0tFvr6qTNznJmKFZQ7gFWovy6xEThBKkKSQ5IJQCCEnd1fC8Zik0sf0fUYjNbPSP6aT35gAa/dbvPy5xOKUpQB+3bxf7wNGAVBqCpSUgkMCFA6P8ASJ87Dp2dlJAT+0Av68rwFqK22PRnrSGamuCA37jYecSsIpsgzfuUb+bQ2KISS6si5p/YpQSlI3IU+zDbeBeK42oKZLf5ZTmbV2AF4UndFPCGYQlYm8YwGcVJmTUSxpqrzH3heLJ70tB0u/kHT9Ibw2Y6Qs6qASHsbB9I6bO7SceSdT4ptF09aK7TwyfMkZkpzatf1jI/bdh8pJlKT/7xAtf3P6jnk+YDrGs1Nc3/AC5clbeO0Zh7SMCzKTULJWSwUkBwHzKJdOrNy3iI/wDSXFGPBL3Z9hteJVFJlqC8ymNstjrvcDwgpWUEkB0uLOxBHzMCCPz81gyaQPqMTQTcueRJhATz5NElXQXO0XDhj2fKnIzziUIzAggZlGwsUuCN4ibjjOTowk3hFGSdIVMU+8HcX4eV260ypcwoSoh+zVdiQ41faBFdQrltnQpPikjw1EGhamsZIlU0xqnpys90X/OcSThyhYi/l94ap6gyyGi44VPSqWmapIVzDt8obrcRefYriMJUw/1946D1RiKSpRFgSbXt0j2D5iC+Rb+COM5EhTThr+6x2O5UOcW6t4+kP/TVmH/bb0VHzp+sLM9oI4ZiKXZaikcwWgGa28sG6JJaPoXDuI0zSliHYPp94m402TXX/UYbhfEEySlS0ZijOUpmFylwxZwdWvFzwzi1a6YqUMxfUuUi4Z3O8HjUptOIlOMoeyrcbzTLm6+fkmANBxZMlFRssFKksp2GYM9txBjj4KWcxKbcnYuE6ekUIq/iB8i2VbwhzjUwlHLLJgs1XbGaohGQdskKOULIUCEh9X6coHYlU9qtRAZyTbRyS7RCn1qlhIV+0ADyhyjNw+nPaF4W95YkNyr67QufKypiMk/eDGJ0ji23+oDEeQ+UVvr8Tyia329hHCcVVKWFpLDQj0gzxBNlz0dsggKCQ6ba6ktfcxVgOtoUJmvpEebKwysobHAkOBGjeyYXn95SdLBr91Wx5RmydD133iw8I8QmkqEruUl0kHRlDK5DgWBJgUGRasx0a6la0pCEqKRbvaF9jyiZT4kimFl95WoDHMo3JN9S0KGGpqECZJWpSVDMGPdA5BhDcnhcA5l3a9/4h9qEzLfZPYpHE85lzSAkIAYXY3y7+MN0vHU11BTLJZkhyRrs/h6QO4pU6UykW/ublYjTwhfC+GpQ8xTONz5i5PlCnI4yl6NHi8jr7JNXhK5zzZ6gly4D38GUOb+se4RhI94nIAXdGqtNXG/TlDWIYqZ8zIj3QfQW19YnGdlDaBNupbcQp+JGGzQ/NcnhIIqmt3nJYd0cyOfKJ+H0WRJWbc/ptELDKYnKpXPujy36NEniTEUyqdSiW0Afd1AfWKZ3hFnlrLA1LOnTFKWFJObUKUW03YQxNqs6lIUhCwh1LSHMotY38/QxHNV2dKQk3JAf1idw7RpMlad1guRqXAF4ZcdZYByy8I8ouFaGqklc2RKlso6C7Bm949fhEao9kWHhklRTqbZLg3GsSaqlKJakAkFScoHpfxgjOlFS5QJ1Gu9kiATxjKCxhLOGVJXs9w6VMtOWpUv9p7NifeGmu0E+3KQVAhL6gHY6tEXG6KXLLqcKXcEMNGHKIi8QlCX3iqwbUdYx7rG3hG9xuNFRzIdqsVnBLS1qDlhdgRs8UPj+bOWhBmrzFJLXd9HFxBnEuMJA7qc7szgi3x1io8Q4oKgpAVpcB+kG40JZy2L8qMPorBcBoI09StCSnNbXXlE1PDyjK7RiRvy1blCaSlQlRzAqTlISza2Z3842Yf8ADImkgYqsU9jHQ1Oso2a+lrR0FywWiOTYR7mh2nkZlJGgUoAdHLEwSrqJNLUTJRAnAZkJL5blgFWfeAd3gnBFppkxQ7NLt72V7Po8XrAsYlfpDJVqXD6NcFvJmjPJsspNwz3HnCpMw+sOcbkYF76VJFn4qnuwD5T7l+TZvi8VMD4/PaLRVTjPpwQlynU8nPxdjAKuqUqShKZeTKllFycxJfNfS1mjuS+zyiOOlFYCPDHCU6uUtMrVCSTZ7Bhz6iBdRT9ktaC5KFFJazEFifhHtJiK5L9mrKT0Gnn4RHKypT7kv5nWFYtjGCwYRiUpiJyVKt3WVl2OvPaGMO4cm1ClJlJKsiVKIcWCQVHfkDELD5ZJYQZpMRXLQuWkMtZAzdGIIbq8aMq/JDIq31loHYRSSlzgmevs0sxUXZJcbDo/pESulhMxaUqCkhRCVBwFJBYG97iCmKYSuVIBVJKVKIPaZndLKdOXTUPztAQnlpGXODQynlC0RJlylFLgOIbo8hKcxYXexPhEuZUlIXKQp5S1JOm6dNbi8Eh6Oklg032L4hNWtcl3lhBV5gJAYvYNtGi4jMKQfy0VD2MYOqVTzp8wXUTl/wAgUCzbORFixesWC572ZLdnoEyzcKz7nZtd4NXL5GfdFfQClJK1latHb0eGKyvt2cvfX5j5mE1uKBKCEnMfBrvDvD+H5T2szUbcncba7Q3a0oguOnkLUNEKeVmX7yhfx0+kLwygVNWJsyyBdI+IJbUXNocqpZWoKWO6m4Hx28/WJ9FUlbABhtGZO3CNiEEEJFj8h9YzX2l48qdOEhFkoYk83CVfMRp0uWBpqIyzGkgVS0qHL/xEZ7twzSqo76PMEr8wEhd2sT12+cXLD8PWgdwuDFLSZckOk94m+vhFg4fxdb/4+XTpEz5D9DP/AJyiuxY5WEHMFzDpfeHAsP8A8dPO0MKniYDlWX5ZYcRJLbjn1iJ2/EVVajMF41h3aKH+OnnAjEOG8yGTrBWqxJQWpwQzNZ3tfaF088kuYxpzmnpGtCxdUikyvZ33nUbvpf7w6vgAE2S3W33i3VcqYfduPKBv6xSCygRFPyGvYRVRn9AyTwqRKXLSQ5GjaM/XrGfqV+nmGTMFwdbfzvGl4zOIkKmSdd/O2h84yLFVmYrOpyTrZvzSNThcpyEOXxo40SJsuUVEki56x0BDKjyNjzIyvx2Sa/DRLBIWhWjMpJ8dIHhRBfd3frE6hwiZOJ7NClNcsCdn28IanzCEmWUBJBuSCFOIiyLhoVyN1NYZhBVsAPSG5IJ056QzFg4IlIVWyc/Z5cxftPc9xXvfnKK16Zeb0aRw/wAMlFHeWSV/tY2ZRuPnFfxTgog90ZnvpsObaRrdVxpRJQAlaCdMqSh+ts3jFQxjianJ7ilS3sEkpBD/ANwCvlGtVOM11aMW3yKWUZLi1HlXlCcpT3d9QSN4GSkB2PPWNUruGRPlGaWYpKjMHu6OSVN5xQazDlSgtpedJdKVsSHBc5Tzb5wKyjrtDtF3ZbI1HOShWtoJSqgBSVhyEqCiObEH6RXyGLGDfDaUqXkWpkkG7gXawvFqLHhwLWRx8iz8Y+0w1lLLpxLCQkpLurZK0sx/5fCKHMlkG735XEFsVwzsypjobdRsdIYw+en3ZvunTSx84HKtx0y0JpogyZRUQkOX6RYuB8IFTVy5a7JdyOeW8A1TMsz+mojkQb9dI0n2LTaft5ipheeB/TBy6ZFZ2cvyhZrDLt6Nmm0KUICAyJcsd0bONNYo/FmJuezQWGqiP3agpPTe0Hq+fNqNM4Bvlu3mLwLqsBRL705QCjcB/O4IHWC16Ep/IqlFh5WqwYb/ANu7d7nFspkplpBUcxGm+Xonm9ngZOxJCQyAB0Gh8hDlDJzXLv8AJ3g1ibRerEQxLJmm9hy2gtJSEJc2AHyiFh6UuwuBv6bxFxbEM0xEpNwVAH1IMZlm9GpV/QlhtQZi1Ppt6xl3G1WRWqA5J/8AARo+DzAklJ0BLesQFcAfqaxc2ZZHdYf9rbpbYQq4Yex+F/TZn2F8O1FYsZEFnHeIIGvNmjUcD4CEpIzzS7XSMrbRZqSklyElMtKUJH9oAf0htEx1h/GCeOIC7mzl6PaTBZSC6UB+e5iYJYvYQg1KRoY4Td9BHdEKeWT9iJlIlQuAfOIFTg0oka+kSFVaSbHTUnSGJlWDofPaKSqTLeWS+yLWSkyx3QDAadVpNloSPE/eDK5KlaggczpA7E5Ulu+Qr/ixPxhOzhKQavlSj9g6dhaC5lhLH3g9vX1gfivCUhaCTJSGB0B6xJGLolDuBRTaymceh6mDNJiUucgNcbu1tesZ/hlQ9GhDkqfswOvwwpmrCZZYKIHdOgMext83hpClEjJcvfX5R0E/Lf8AA/asySglVNADNlpScwIUCl2cFPMDQmKZiFQZkxa1BiouQLB/CNo4RSiclEtd8zv5Ex57UOBZMumM1DAjYOP2qPPoI9rfGL0eM4vJzqRhohchTFwSOotHikXsGaJ9FXLlJWEgFKwASUg6F9xzjMSZontc8uYUmYVsBdJIFwDv4t5Q2muVuSepJJ8nhM1SSlPdJUHzlzdy6fC0IrSkrPZ2QS6Q7sPEwSu5xZzrTRcDxUf0yJSV5cqA4JLKZOVmHOCvD6f1iCk5RlFgAwewJbrGbpm6RaeCsaMmcCOen4I0q7lNpMQur6xbiCscw0S1kb/xEXDVDtBmLAXfwvF/9o3C5S05PeChdv8AtHPrGbFLdIrZiEsoLTmcMMuk+okz2ANwG1116dYFYtgRQO0TcPpAGTUFKgQd4KUPEC0kgnMhVlJYXS+jtbyiZciM1giNLg8ohUrBQKtIt/A+HpTictIVlTdlOQ7JdrXL6QKw3D5M5fZJLrme6bjI3e0PvWtqIm4Lin6aciZNQSpLtdmfV2BfaFnXkvKeEfQ2N1wkIUUAZlOwbS0Z5XVC5iu+okkvvZ3t8TE1OL/rE9qlTpKvd3D9bP6RGxGtp5SFPUCStmUoy1Lbn3ehETGPTbFG+7GJFCxveFo4jAmploD5nzHkwH+/SM+xbiyoQVS1TQtBAIZCUlQJcHfLsdYAU+KrQvMFEKJurVvLwMRbdoPXQ+xvc7E5cqT/AEy5WQDvcuIhJmZSg6kqGb6xVaDFkoTKmrBWmYglRBYZ8xCWSAWsNot+D9lVKQEPs+v1bnGX52pYNt1pQLHwxh2Z1q0BJHW/2i0KUAH0hmSlMtITyAgViNdmHQa/SCPYlJjuI1bGBqKplBz18ohzqx77xDqq6zRfCAZLDSz1ZiVBknQw/wBuCcoV5XgNSTFlCX2LjTkITidT2RSv3lctOQ+sdgnOA1PQAC9gNTtFfquIkSiyO8eZuPIGHMSxIzJWZ78ooFXOvY3gsYaATmy7Ix8rD3HTb0iFiU/MnZ4rUuqyJ+Me/wDWvz8EEUED7Ns5y5STD1PVKkrCnZPK/P8A1AyqrAsw2azQQldVGX0P1yaRpNPVoWkKzgZgDHsZoSeZ9THQl+JEP5GCOCMcVLVby+PSLXxVikyol5FGwSSdOR6dYznhxbTAPzQxa8XJSkvoUn0Yx7eFSnF5POWpK3Rn9bICZhSC94v2D8MonUByAZvG+qesZ1Unvq5Zi0Xz2bYyUq7M6K0HqfpGdVhzccGhflQTTKPWUhQopU4b+Yjff4RoPtJwMS19oxTm3ZtAkRnwS5A1P5aEeRDrIPTPyRyWnh7gKbV082eggJlhRIcP3UhWmu8V/vSlm/uqKT4i0GMNxuqpJKuznFCZhKDLCiDcByU67NAKomEkklyouT1Nz5xVSx6C4T9h2TxbNMoy1KcbWHN+XQQGmHfV4iJVCng6t7LDB9MPQTpcCWuWVhSAArKxUkHR3Y3iAruunVif5B3hJmlmhKU2haSw9BUSJU8pIKVHNsWHziw1+MGev+pMKkKuHABBGlgx1isOL/D6wkmCRtaKSgmXbBpSpSwtE4JdQAIKSQCRdj+WiFxYhXakqIU/7gQczk94tYE6tFYRNIiTKxJQBSdDBZWqS2AVGHkS/ha5PjyiVSIQWGYk31DAP1gctQe2hhWaFZ4Y5DRasN4gm0wRKcmUVAqTZiXZwW5PoY2jgKplqCpiVJS7nUWfKdCesYAid2qUpKrpDa9SfrE7B8cmUqzkLsWUC7FmcFm7thC/VJ5G4vssH0NjHFsiWrsjNGdRYaNzufKBasUz6EEbsR5aRh+PqM5p4L5iUnmCBt0c2ghw/jc6RlUorEou7uDdwG21IgvsTtr6M16smAJ67xBw6ckzWVz+ohiXWBSXsXNuvjEKqmEKcWLvEpCrLpX16UILGwFhFUq8XTOLHukeYgbiWKkpYqu977QJmKGWxMFRDyWGfiQAy7c4rlUvIsl3BiKqtszqJ0YbkmJEzh+ZlzTJktCWcupjkFyA411tF9lUv6D6rEi+sRhUk7xGnV9OZuXvZAcucBLuD73LTeClVQokoCpZE1Kh76i6Rp+5Nhq0dsJhIYRUlJiR+ocgxCxCdJCQQt17pBSwuNtYZpakK3AgcgkVJlhE0R0QBOH90eQPqE6yBOFSkpmA9Y0c4OmoksbEpLeYblzIjMpM1lXI9PtGk8GVilJDd4M3y5x6jt1geevTcuxlvEuAqp5ikny9T9o94arFSpoULkXHx+8aD7UZCcoU18oB/wD0YyiVNKVWN3+G0ZmVCfb+mnU/LXhmicWY6aqmBIBy6sNHI69IAcFcCTK9SyhQT2YKnObVICgO6DBTAl55BSz5vuYBSq2fRLUmWrKTr6Nz5Rbk0912RHGl0+ILxmlXJnTJUwkqQpQJD6gkPfwiCsnf0+sEaTEyirRUTR2jTRMWm3eIVmKbuL3hGK1YnTlLSnKFFwkNZyS1vGM5Qzofb+wa0LSmFKlM7wgGIUXFkZycRD1IUA98KI/xZ/jDKo9ETIkIV9XLWgZUFMy4VZOTKGCMoFwW15mByiH3845UJMBZxzxzx5HkRkkcCrRzw3C8sccO9ozsbvaHkzn1035n7xEyx6lUdgvGTTDVNX5UFJDpZx0J5vEyt4keamyDLSNEixdI1GljABFSwjxAL2uN4vEvbJSRqPDvECZyQBY6sW2vZvy8GMRxAKAYMyemsZvgOJSZSgly5LO53LcusWDEVrSC57pV3T0YtEsRcMMdq593G2sQZlWVC20MioKtn2I5w4MFnLGdCXF72bwZ9oqi+EiXw6pCqhImtlyLL/5Ad34wmtxMGdNmTZoKZRKUIc5FkMpJUk2Uk3BG8DUVEymmpJFw6QCxsqx6HWG+IeH5gHbpNlkKy8n8+kGTwgajlgyu4gC3HYyUuonuy0pDHk20QBi0wApClZT+1zl56O0RZgOYvq94bUYo5sYUEPpqDzHjvC5dYUlwS8RBHEwNtsJGWAqMUWd48gYI6Kl+5fF4WlWXIpxuSlt+pi14TU1FIpIl95BI/tFnAOx2gaiiZHeGUp1f/cNTuLDJSUu/I+Ueksw4Hlu0pPCLB7RZwVTZlAB02u/eZRaMXUlzbnB7H+KJk4MVEjl6wJoMPXNcoQVNcsCdfARnSl3l1Zq0Q6QyyxcHupQS9g7/ABIg5i/CPbTXe6tS3lzir4LMyLBNum8aJRY0DYaGx8DrGnX8o4EbrJRnlGX45gaqda0m4SsgG12JD6nlpECiUAu8XbjmWCk5fcCiU8z7zfBooiCxuT5RnWxVdmUaVU/JDYeqcNzJzNAGokFKmMWmlxJBlJBUrMp9GIsbPygfxNhZlFCipB7UFQyqCiGIHe5GLWwTXY6Dal1ASUEkAb2i5YFjNHKw6pkzkPUKz9me/qcjBwGGioqMiYUkF9CI6bNKiXJuTGbLIyhtWrs0IMEZmGiWtOZSSlX9pc6PDC6QOcpcDQnUwMkiRzR6RHkTk46HpUznDMexxxKWLWiOZcT8OQlVjE3FMCVLSk7FIPrAnPDwMKvKyAwYUDvp8YUJTnwhBQYvkH0YtMwPcfnOLNgmKlaewWXAHcPUMlI6a84qpET8NqlI93+NIsmUa/pocnh+awZKDYfvTC8a4ilSlBAR2mQC7lNyBmDMXY28oqJ4hmJQGUQR4dIH1VRmDlVz4QSOik4ZJ2L4ypTAKdLuEtpfnqb3gLOrSpZU9/n5bQxMWX1eEpMdKxkRrSR06cVFzDZjlGOEDbyXSOEKSI4phIMQW9DzdI8h1My0dHBcm5e0SWEzFZQBba2yYxvFFnPrv9Y6Ojal/kjz3F/cHE3Maj7DpKVTJwUAoMLG+646OjPX7mpL9SmV9qhYGmaD9Gr5GOjo2eMZPK9icb/+IbMm3rFGqx3lf8z849joT5v7D3E/U8pVd7zgtjQdXpHR0Qv8wz/0B01Ayab/AEiMkfKOjoRn6DIXSXJfaI4WY6OhcseAx6Y6OjjjyFgR0dEnD9Ge8PH6iLxxQf8A01P1Qn5GOjoTt/ZGhV+hSke8fOFrFo8joMVGm+RjqU6x0dBoi0vZOCR2ZiDOF/zlHR0XZ30MQkmOjoGUZ4YVLjo6OIQtcNCOjo45+ySkWjo6OiAp/9k=">
            <a:hlinkClick r:id="rId2"/>
          </p:cNvPr>
          <p:cNvSpPr>
            <a:spLocks noChangeAspect="1" noChangeArrowheads="1"/>
          </p:cNvSpPr>
          <p:nvPr/>
        </p:nvSpPr>
        <p:spPr bwMode="auto">
          <a:xfrm>
            <a:off x="28575" y="-1233488"/>
            <a:ext cx="3419475" cy="25717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8" descr="data:image/jpeg;base64,/9j/4AAQSkZJRgABAQAAAQABAAD/2wCEAAkGBhQSERUUExQUFBUVFRsXGBYYGBcYFxgXGBcZFxcXGBcYHCYfFxwjGxcUHy8gIycpLCwsFR4xNTAqNSYrLCkBCQoKDgwOGg8PGikkHxwpKSkpKSkpKSkpKSkpKSkpKSkpKSkpKSksKSkpLCkpLCksKSksKSkpLCwpLCwsLCwsLP/AABEIAMMBAwMBIgACEQEDEQH/xAAcAAABBQEBAQAAAAAAAAAAAAAFAgMEBgcAAQj/xAA+EAABAgQEAwUHAwQBAwUBAAABAhEAAwQhBRIxQQZRYRMicYGRBzKhscHR8BRC8SNSYuFyFYKyJDNDkqIW/8QAGgEAAgMBAQAAAAAAAAAAAAAAAwQBAgUABv/EACURAAICAgICAgMBAQEAAAAAAAABAgMRIQQSEzEiQRQyUTNhFf/aAAwDAQACEQMRAD8AxIiPUKvEiolgbRFBhyawynsLU5KyA1xGsez/ABYIyhAuNfQxkFFWFBcaj4wd4cxmdLnBUtTEnnpr6Q7CXaPX+iN0Ps+opE4KSDofCI81Xn5QB4R4gK0ATFOTu77mLYiUN7xn2QdcsHVtTiCzMhSF9IkT5IBs0JlvEOTwR1SZCqpQZ4ovEtdlBc7GLxjEshJaMo4jK1KyZVX6H7Rp8RZEblsqeITzMUb2gci58LxZVYGAjva/6hmXggEqYrKRaxIZy+3OHnEvW1gqU+lzGB65RGsH1Sxm6CCNFw4qtdMpKApIJJJIdgVcjsIVuoTWR6q3GilZenxhJEEcXwpUiYZaspPMFxy1iCU84yJxwx1CAl4dVJYC1ztyg1whX08mpCqpHaS9wz/tVs43I9IYxCdJUiWZRUJnf7RwAGKhkYgue68BZIIbeJMugWpOZKVKG7JJ2dnAheG4aqdNRLQCStQA1sCoBy0bxJ/TYTSCRlzzRL7SZlAUQrLlU7FxdG43gcn12WSTMQqOHpyJaZikMFEgB7hg7trpEIUamJZma5sfQxZuJeL11MzMlShlJyjkNIHTawzwEzT3v7jrzHyEXqmm/kXdbxoRhVKCoAsm43feNOw+slyZQdQ0jIitUssbH81h2oxKYWBJ0jZr5EIoy7eNKx5NAxjjEMQi5/OkVT/rKlOX+UV81BeJ+G0JmqGvpaDw5HfSIXGjBbHKmpzNFl4HxESpjzLjb4NpEXGOExJlBZUCTcAEPq2kCMOnhJB5GC43srOKcNGy0WJKmEkDKklgf56QrEJRZkjzimUfEylJCSQEi4v0b5RZ8JxwzAxuPH85QRRMW2OGeSahSkFKhf8A3FZ4loFEMIu1Wlr2gBieKoS7h7fm8XwsEUSfYoqKlCQEqpwoixOdV49j2oqnUSAGJjoB1Rpd3/ABVVapxQjIkEWASGcqO97wrGMCnUpSJ8sy84zAKBBIdrPtEPtDZrFJtz1fWF1tdMmqeYpSjtmJIA5BzYRg2SbZtIRLDnys0WPBQhIWFpmZylOQpbK73zP05QBpk94bc42zAPZpLVLQtEwElIUcwUrUA+WsOVS6/L+Clzzo7gQLJTsOr9Y1aZMbxgTgnCqJKQ9yOVucEqiXy5wG+5TlkDXW4RI8yZe8epnwtFITrEqVQJEAk1jBMa23kgzJWYQGrOHUl1EC35yi0TQExBXPBdiC2vjBKbZR0gVtSMu4pp8je7le7e83eeK5iONJlFIk5lpyglMxlMr9xABtFx44wpcxyn0FucZnidCuWe8ks17/AFjYjLtEXgkpECcu77k6bDfSHaDEpsokylqSWILEixDHTxhqoRlzBYILAgb3v8omYXQLXZI18D9Yl70M+tgCrUpSnUoqItcvaIa0Wf8Ayi5VvCMxKrpcNsw+sBcQwjsy1/CErqPsZrvT1k9PCE/9H+rZ5QJBN9lJTybVQiBV4XMlZe0QpIUC1mJZueuvxianiCcmmVS5nlKPu+KgrnzSIdwTCptZPSl1KYgly4A1LOdwDpyjOs0NR2Wb2ZYcJXaVs9koRLUmWTYGYQFIy9XSd4E45xhMmmaG70wqdV8xCv2Pm0e7QX46xeXKWJFOlSUpGVLl0FBNyUMAVXsrURV6SShM1DrCiQFPdgX90g66QnJ/Y1VV2ZYuBeD0z5maZoACQd35W1eLnjHsykTEKMvuqty2I5J5PADC1rp801N0sLCzF3JPMXg/i3GypdOVlLFm9SB9Yz5dpz0azpUIbMax0f1iASS+uvKEIpgpBUZiAU2AJL6PDFQpzmJuq/pCCdLi4eNaDwsMxbFvKEH1h+RXqQO6ojwLRHKSTHggsZyj6B4T9hKZjE1YGZalAcyT84jmpvaGQN4XLlvD9Vs2tg+kQhT1vWLRgOMlJAJt/PWKRlIMFKKYbRo1Tb9iHIoTWjZDVCZLdPKKTxICAWh/A8YIGXb+YKVdGJiXO8OOHxMmtdZFMkVVNlGcTszXYoZ92eOgmvhRySBHQr1Y/wB4lZ4Yx0Uk4zSgTO6QxLe8kp1Y8+UQMTrO2mrmZcvaLzNyB2sBDZQWA5evnDgkMeuhjJ8Xc1eyRKo5/cyNbNmf4NGncAVk2VZKiQWsW6neKJg1ECQ4033jTeG6YLXLljVRYHl3X+kNqpRg8mbdY3LCNRw6uCwP7mvExYFiYi0NCmWLa84XUzRlaMeWHIcg+sfkdMrkpiJU4ywt+fCBlbOLwwZ7huUNwpQnZyJZxE8qq5RLvDCaksW31iSKUrFg7RDXPazMYZhGKehNyl7YioLi94C4phiF6j5wWmzsvzgZVVZUoPpbS8OQQJyw8g9HBqZpzkaAD0sN+kef9JShmDNBmmriElKXeEFbuecEhHZeU8oYpq1LZFgGEYzgdOumXnS6y5T7waxbQ33iuYrMaa4Jd9GjQMJX2dImdU3OUZE9MoUnRiN4X5M+qC0Q+zGqXgSonqKZMt7nUgc91GNG/wD579Bh6ZSwlF3mKBCiWXmSGBJFlNY7wfTxfNUkhEpIHN1aecB5fDoml5/9Q7ki55O3LTyjKsrbXZmnVdvBl3FlQipq1dkGRmsm+ltzAWpojLmWtf6xtmI8GyezHZpCH3D8ze5irYvwT2iSlxmSlwXF2dr6Rjym+2D0VNacewGw7iDNL7JMsqJDKVmI5bN0iNxpxEmZJlykpZs2a/VJG3SJvDVLUyFlCQSP8XIN7XA6R7xV7Op2U1EkhQ/ekkBQuEhkgOdT6RaNXyyTdytdTOjtyP3iVQTEJmoVNT2iEqBKHKcyQbpcXS+kMrlqSq4KSCLEEEesKnVBWSVEl/Uq5tDiRl4HqutT2xmSUdmlyQlyphezqubH4RFmTSpRUdY8WosxDnY/SFygHHKDVrtIpIkSZQUH3MHKHDsyWAvAr9SmWLXP5ygjRcVlAskfGNmDhBYYlapv0eTsHIN4m0WHEDSJ9Jjcqos+Vbb6epOrkwap8FmKlKmJylKdTmvq2njDkJ1sStc0gRSSwFB4tlNJSUi8VrJzifhdWygDp6QWb1oQ6TYfEnpHRJSiUQ5mpB5On7x0KbO8cjIpWBrWMwQrKCMymLAn3bs0T6fh91DM7k/D0i94dKKJaqYy3diuwzApdQufGGqWjSFjNoPDpAa8D11svokcK8GJmkD3QP8A7bdI0TDOF5UlSVJDqToSz6NZhFdwbElIdMtIudWB5bxb5dUrICRff/UJciU84+glDi12f0TivLrvEeqFmHjApdcokkmHe2UpO5MKql9thrLYyRCqJZzX0iKuplpIuPUQNxrEly1EK7vj5xW8SxA5Xc3NvSNWurMTKlOSlhF9p8QyyypLH+ekDp9RnBYByRffyjN6bjhcpeVR7vL8MXnCsalzJTpLn7veO8ST0Hl267QqfLs2ZRL6E2gdPn5bEDXaJ05SVLsoD7vBWj4cSuWZqrtt6dIK7FBbBQr77QDkFSLgEg/n1j2smkBma0EKipcZAkMOQEDq+akpHXnrF4tlcbwDMGwoT6lD6JIWrwSoE7cniw8Q4gJy0yZXuIYW0s6di3KG8PpDKppkxCCpSknRnSgpLkvsGgTg0xRdvedz1Bb6wq15G2/ocjpLAc7PIgNtrBOhmukxDSgqlKsX/wBiJlJlZ9jvGdZZvBoV1Y2SZLKSAoWb7wBx2gHfynKESyvk7E2g7Tp06CBKUGbOUg3BmF+WQn3T1hF1JvJpRulFYJfDOFdnJzEj+9ydlMREetUUyZy0pGssaajOAfg8HsRUJckiwASE2sWDNAmrkH9GQqylEa6N2g+kGikUsTezKfa9giU1CZ8lLS1g5iBYHuhIcBgT1jP5dErMkEpBWzFVsrlsx5Nzj6XxTCkLlTUrlpW/dSkpBYqSRmDixBMfOvEOGqp6hctWYZF5Q5uAPlEyayBi39g6dSqS+6XKc4fKVDXvfmsNlHRuo3iVWYkqYkIISAnQJDPZnPMmznpHtZiJnZAUoSE2GVISS4AuRrpEJ4eUSyNOQyUnMC4NgbpY78oj5oI41hapCgFEF9CAQNufjA7LBJTk9krGB6TOIIINxcRoHC+LzxKIK1plqsUkkA3ew0N4oFNLch9DaL3WcRpl08tAEs5X0SAbtrzjR4y1mQnyI5WES6qelNiQnzAiLKrQXvpFSxHGVTVOT5DyjyixIoO7GG/yF6FvxHgtn6hPT4R7FbOKGPIt5kU/GZ9H0kuWsqWgPmI73PY2PnDkzBUn9sUj2eY5NmLCFBpaXZPkTyfWNPCBlfd/wRlym4svFKS2DKPDEo0EE8wAuYYWu9tYhYgqwez/AAijbkyUoxTGalZcsLQOxHEciNWPn9IiVHEiUKyZvkIr+P4luL9Rf5eEaVNOfZnTlvQVxbEZH6JSlqeZlLe9rkJ5c4zDFcXSuUodoxDslic12YHa0Eq2q7UBIbvHLruennFLxamMpZSWfdi4Y6X+kDubgmkx3j1KW2NioL3i+cMSVSkJU1lpJJcF2cO228ZwSbcoO4LxGuQotdOUhn/uDPodIBRbh7G7qe0cIvsrixMslB0Z3v8AaDeFcVdogoQpns2v0igz0pqadJlpHapZ7lyAC9vEiImE4mJc4GcpScjftfSzfOHHbGT2hJUyisRNJllSSSTr94XIlZlsC4cAD+YCYhxFTTpAyTSlV37vhzPQw97KiZ1UVFsksEKLi5KSUlvKOs5EcPAKHHkpZZaOLMTMmVLpUalHfLftulSdNwdXgbgaE2YXBfx0tFvr6qTNznJmKFZQ7gFWovy6xEThBKkKSQ5IJQCCEnd1fC8Zik0sf0fUYjNbPSP6aT35gAa/dbvPy5xOKUpQB+3bxf7wNGAVBqCpSUgkMCFA6P8ASJ87Dp2dlJAT+0Av68rwFqK22PRnrSGamuCA37jYecSsIpsgzfuUb+bQ2KISS6si5p/YpQSlI3IU+zDbeBeK42oKZLf5ZTmbV2AF4UndFPCGYQlYm8YwGcVJmTUSxpqrzH3heLJ70tB0u/kHT9Ibw2Y6Qs6qASHsbB9I6bO7SceSdT4ptF09aK7TwyfMkZkpzatf1jI/bdh8pJlKT/7xAtf3P6jnk+YDrGs1Nc3/AC5clbeO0Zh7SMCzKTULJWSwUkBwHzKJdOrNy3iI/wDSXFGPBL3Z9hteJVFJlqC8ymNstjrvcDwgpWUEkB0uLOxBHzMCCPz81gyaQPqMTQTcueRJhATz5NElXQXO0XDhj2fKnIzziUIzAggZlGwsUuCN4ibjjOTowk3hFGSdIVMU+8HcX4eV260ypcwoSoh+zVdiQ41faBFdQrltnQpPikjw1EGhamsZIlU0xqnpys90X/OcSThyhYi/l94ap6gyyGi44VPSqWmapIVzDt8obrcRefYriMJUw/1946D1RiKSpRFgSbXt0j2D5iC+Rb+COM5EhTThr+6x2O5UOcW6t4+kP/TVmH/bb0VHzp+sLM9oI4ZiKXZaikcwWgGa28sG6JJaPoXDuI0zSliHYPp94m402TXX/UYbhfEEySlS0ZijOUpmFylwxZwdWvFzwzi1a6YqUMxfUuUi4Z3O8HjUptOIlOMoeyrcbzTLm6+fkmANBxZMlFRssFKksp2GYM9txBjj4KWcxKbcnYuE6ekUIq/iB8i2VbwhzjUwlHLLJgs1XbGaohGQdskKOULIUCEh9X6coHYlU9qtRAZyTbRyS7RCn1qlhIV+0ADyhyjNw+nPaF4W95YkNyr67QufKypiMk/eDGJ0ji23+oDEeQ+UVvr8Tyia329hHCcVVKWFpLDQj0gzxBNlz0dsggKCQ6ba6ktfcxVgOtoUJmvpEebKwysobHAkOBGjeyYXn95SdLBr91Wx5RmydD133iw8I8QmkqEruUl0kHRlDK5DgWBJgUGRasx0a6la0pCEqKRbvaF9jyiZT4kimFl95WoDHMo3JN9S0KGGpqECZJWpSVDMGPdA5BhDcnhcA5l3a9/4h9qEzLfZPYpHE85lzSAkIAYXY3y7+MN0vHU11BTLJZkhyRrs/h6QO4pU6UykW/ublYjTwhfC+GpQ8xTONz5i5PlCnI4yl6NHi8jr7JNXhK5zzZ6gly4D38GUOb+se4RhI94nIAXdGqtNXG/TlDWIYqZ8zIj3QfQW19YnGdlDaBNupbcQp+JGGzQ/NcnhIIqmt3nJYd0cyOfKJ+H0WRJWbc/ptELDKYnKpXPujy36NEniTEUyqdSiW0Afd1AfWKZ3hFnlrLA1LOnTFKWFJObUKUW03YQxNqs6lIUhCwh1LSHMotY38/QxHNV2dKQk3JAf1idw7RpMlad1guRqXAF4ZcdZYByy8I8ouFaGqklc2RKlso6C7Bm949fhEao9kWHhklRTqbZLg3GsSaqlKJakAkFScoHpfxgjOlFS5QJ1Gu9kiATxjKCxhLOGVJXs9w6VMtOWpUv9p7NifeGmu0E+3KQVAhL6gHY6tEXG6KXLLqcKXcEMNGHKIi8QlCX3iqwbUdYx7rG3hG9xuNFRzIdqsVnBLS1qDlhdgRs8UPj+bOWhBmrzFJLXd9HFxBnEuMJA7qc7szgi3x1io8Q4oKgpAVpcB+kG40JZy2L8qMPorBcBoI09StCSnNbXXlE1PDyjK7RiRvy1blCaSlQlRzAqTlISza2Z3842Yf8ADImkgYqsU9jHQ1Oso2a+lrR0FywWiOTYR7mh2nkZlJGgUoAdHLEwSrqJNLUTJRAnAZkJL5blgFWfeAd3gnBFppkxQ7NLt72V7Po8XrAsYlfpDJVqXD6NcFvJmjPJsspNwz3HnCpMw+sOcbkYF76VJFn4qnuwD5T7l+TZvi8VMD4/PaLRVTjPpwQlynU8nPxdjAKuqUqShKZeTKllFycxJfNfS1mjuS+zyiOOlFYCPDHCU6uUtMrVCSTZ7Bhz6iBdRT9ktaC5KFFJazEFifhHtJiK5L9mrKT0Gnn4RHKypT7kv5nWFYtjGCwYRiUpiJyVKt3WVl2OvPaGMO4cm1ClJlJKsiVKIcWCQVHfkDELD5ZJYQZpMRXLQuWkMtZAzdGIIbq8aMq/JDIq31loHYRSSlzgmevs0sxUXZJcbDo/pESulhMxaUqCkhRCVBwFJBYG97iCmKYSuVIBVJKVKIPaZndLKdOXTUPztAQnlpGXODQynlC0RJlylFLgOIbo8hKcxYXexPhEuZUlIXKQp5S1JOm6dNbi8Eh6Oklg032L4hNWtcl3lhBV5gJAYvYNtGi4jMKQfy0VD2MYOqVTzp8wXUTl/wAgUCzbORFixesWC572ZLdnoEyzcKz7nZtd4NXL5GfdFfQClJK1latHb0eGKyvt2cvfX5j5mE1uKBKCEnMfBrvDvD+H5T2szUbcncba7Q3a0oguOnkLUNEKeVmX7yhfx0+kLwygVNWJsyyBdI+IJbUXNocqpZWoKWO6m4Hx28/WJ9FUlbABhtGZO3CNiEEEJFj8h9YzX2l48qdOEhFkoYk83CVfMRp0uWBpqIyzGkgVS0qHL/xEZ7twzSqo76PMEr8wEhd2sT12+cXLD8PWgdwuDFLSZckOk94m+vhFg4fxdb/4+XTpEz5D9DP/AJyiuxY5WEHMFzDpfeHAsP8A8dPO0MKniYDlWX5ZYcRJLbjn1iJ2/EVVajMF41h3aKH+OnnAjEOG8yGTrBWqxJQWpwQzNZ3tfaF088kuYxpzmnpGtCxdUikyvZ33nUbvpf7w6vgAE2S3W33i3VcqYfduPKBv6xSCygRFPyGvYRVRn9AyTwqRKXLSQ5GjaM/XrGfqV+nmGTMFwdbfzvGl4zOIkKmSdd/O2h84yLFVmYrOpyTrZvzSNThcpyEOXxo40SJsuUVEki56x0BDKjyNjzIyvx2Sa/DRLBIWhWjMpJ8dIHhRBfd3frE6hwiZOJ7NClNcsCdn28IanzCEmWUBJBuSCFOIiyLhoVyN1NYZhBVsAPSG5IJ056QzFg4IlIVWyc/Z5cxftPc9xXvfnKK16Zeb0aRw/wAMlFHeWSV/tY2ZRuPnFfxTgog90ZnvpsObaRrdVxpRJQAlaCdMqSh+ts3jFQxjianJ7ilS3sEkpBD/ANwCvlGtVOM11aMW3yKWUZLi1HlXlCcpT3d9QSN4GSkB2PPWNUruGRPlGaWYpKjMHu6OSVN5xQazDlSgtpedJdKVsSHBc5Tzb5wKyjrtDtF3ZbI1HOShWtoJSqgBSVhyEqCiObEH6RXyGLGDfDaUqXkWpkkG7gXawvFqLHhwLWRx8iz8Y+0w1lLLpxLCQkpLurZK0sx/5fCKHMlkG735XEFsVwzsypjobdRsdIYw+en3ZvunTSx84HKtx0y0JpogyZRUQkOX6RYuB8IFTVy5a7JdyOeW8A1TMsz+mojkQb9dI0n2LTaft5ipheeB/TBy6ZFZ2cvyhZrDLt6Nmm0KUICAyJcsd0bONNYo/FmJuezQWGqiP3agpPTe0Hq+fNqNM4Bvlu3mLwLqsBRL705QCjcB/O4IHWC16Ep/IqlFh5WqwYb/ANu7d7nFspkplpBUcxGm+Xonm9ngZOxJCQyAB0Gh8hDlDJzXLv8AJ3g1ibRerEQxLJmm9hy2gtJSEJc2AHyiFh6UuwuBv6bxFxbEM0xEpNwVAH1IMZlm9GpV/QlhtQZi1Ppt6xl3G1WRWqA5J/8AARo+DzAklJ0BLesQFcAfqaxc2ZZHdYf9rbpbYQq4Yex+F/TZn2F8O1FYsZEFnHeIIGvNmjUcD4CEpIzzS7XSMrbRZqSklyElMtKUJH9oAf0htEx1h/GCeOIC7mzl6PaTBZSC6UB+e5iYJYvYQg1KRoY4Td9BHdEKeWT9iJlIlQuAfOIFTg0oka+kSFVaSbHTUnSGJlWDofPaKSqTLeWS+yLWSkyx3QDAadVpNloSPE/eDK5KlaggczpA7E5Ulu+Qr/ixPxhOzhKQavlSj9g6dhaC5lhLH3g9vX1gfivCUhaCTJSGB0B6xJGLolDuBRTaymceh6mDNJiUucgNcbu1tesZ/hlQ9GhDkqfswOvwwpmrCZZYKIHdOgMext83hpClEjJcvfX5R0E/Lf8AA/asySglVNADNlpScwIUCl2cFPMDQmKZiFQZkxa1BiouQLB/CNo4RSiclEtd8zv5Ex57UOBZMumM1DAjYOP2qPPoI9rfGL0eM4vJzqRhohchTFwSOotHikXsGaJ9FXLlJWEgFKwASUg6F9xzjMSZontc8uYUmYVsBdJIFwDv4t5Q2muVuSepJJ8nhM1SSlPdJUHzlzdy6fC0IrSkrPZ2QS6Q7sPEwSu5xZzrTRcDxUf0yJSV5cqA4JLKZOVmHOCvD6f1iCk5RlFgAwewJbrGbpm6RaeCsaMmcCOen4I0q7lNpMQur6xbiCscw0S1kb/xEXDVDtBmLAXfwvF/9o3C5S05PeChdv8AtHPrGbFLdIrZiEsoLTmcMMuk+okz2ANwG1116dYFYtgRQO0TcPpAGTUFKgQd4KUPEC0kgnMhVlJYXS+jtbyiZciM1giNLg8ohUrBQKtIt/A+HpTictIVlTdlOQ7JdrXL6QKw3D5M5fZJLrme6bjI3e0PvWtqIm4Lin6aciZNQSpLtdmfV2BfaFnXkvKeEfQ2N1wkIUUAZlOwbS0Z5XVC5iu+okkvvZ3t8TE1OL/rE9qlTpKvd3D9bP6RGxGtp5SFPUCStmUoy1Lbn3ehETGPTbFG+7GJFCxveFo4jAmploD5nzHkwH+/SM+xbiyoQVS1TQtBAIZCUlQJcHfLsdYAU+KrQvMFEKJurVvLwMRbdoPXQ+xvc7E5cqT/AEy5WQDvcuIhJmZSg6kqGb6xVaDFkoTKmrBWmYglRBYZ8xCWSAWsNot+D9lVKQEPs+v1bnGX52pYNt1pQLHwxh2Z1q0BJHW/2i0KUAH0hmSlMtITyAgViNdmHQa/SCPYlJjuI1bGBqKplBz18ohzqx77xDqq6zRfCAZLDSz1ZiVBknQw/wBuCcoV5XgNSTFlCX2LjTkITidT2RSv3lctOQ+sdgnOA1PQAC9gNTtFfquIkSiyO8eZuPIGHMSxIzJWZ78ooFXOvY3gsYaATmy7Ix8rD3HTb0iFiU/MnZ4rUuqyJ+Me/wDWvz8EEUED7Ns5y5STD1PVKkrCnZPK/P8A1AyqrAsw2azQQldVGX0P1yaRpNPVoWkKzgZgDHsZoSeZ9THQl+JEP5GCOCMcVLVby+PSLXxVikyol5FGwSSdOR6dYznhxbTAPzQxa8XJSkvoUn0Yx7eFSnF5POWpK3Rn9bICZhSC94v2D8MonUByAZvG+qesZ1Unvq5Zi0Xz2bYyUq7M6K0HqfpGdVhzccGhflQTTKPWUhQopU4b+Yjff4RoPtJwMS19oxTm3ZtAkRnwS5A1P5aEeRDrIPTPyRyWnh7gKbV082eggJlhRIcP3UhWmu8V/vSlm/uqKT4i0GMNxuqpJKuznFCZhKDLCiDcByU67NAKomEkklyouT1Nz5xVSx6C4T9h2TxbNMoy1KcbWHN+XQQGmHfV4iJVCng6t7LDB9MPQTpcCWuWVhSAArKxUkHR3Y3iAruunVif5B3hJmlmhKU2haSw9BUSJU8pIKVHNsWHziw1+MGev+pMKkKuHABBGlgx1isOL/D6wkmCRtaKSgmXbBpSpSwtE4JdQAIKSQCRdj+WiFxYhXakqIU/7gQczk94tYE6tFYRNIiTKxJQBSdDBZWqS2AVGHkS/ha5PjyiVSIQWGYk31DAP1gctQe2hhWaFZ4Y5DRasN4gm0wRKcmUVAqTZiXZwW5PoY2jgKplqCpiVJS7nUWfKdCesYAid2qUpKrpDa9SfrE7B8cmUqzkLsWUC7FmcFm7thC/VJ5G4vssH0NjHFsiWrsjNGdRYaNzufKBasUz6EEbsR5aRh+PqM5p4L5iUnmCBt0c2ghw/jc6RlUorEou7uDdwG21IgvsTtr6M16smAJ67xBw6ckzWVz+ohiXWBSXsXNuvjEKqmEKcWLvEpCrLpX16UILGwFhFUq8XTOLHukeYgbiWKkpYqu977QJmKGWxMFRDyWGfiQAy7c4rlUvIsl3BiKqtszqJ0YbkmJEzh+ZlzTJktCWcupjkFyA411tF9lUv6D6rEi+sRhUk7xGnV9OZuXvZAcucBLuD73LTeClVQokoCpZE1Kh76i6Rp+5Nhq0dsJhIYRUlJiR+ocgxCxCdJCQQt17pBSwuNtYZpakK3AgcgkVJlhE0R0QBOH90eQPqE6yBOFSkpmA9Y0c4OmoksbEpLeYblzIjMpM1lXI9PtGk8GVilJDd4M3y5x6jt1geevTcuxlvEuAqp5ikny9T9o94arFSpoULkXHx+8aD7UZCcoU18oB/wD0YyiVNKVWN3+G0ZmVCfb+mnU/LXhmicWY6aqmBIBy6sNHI69IAcFcCTK9SyhQT2YKnObVICgO6DBTAl55BSz5vuYBSq2fRLUmWrKTr6Nz5Rbk0912RHGl0+ILxmlXJnTJUwkqQpQJD6gkPfwiCsnf0+sEaTEyirRUTR2jTRMWm3eIVmKbuL3hGK1YnTlLSnKFFwkNZyS1vGM5Qzofb+wa0LSmFKlM7wgGIUXFkZycRD1IUA98KI/xZ/jDKo9ETIkIV9XLWgZUFMy4VZOTKGCMoFwW15mByiH3845UJMBZxzxzx5HkRkkcCrRzw3C8sccO9ozsbvaHkzn1035n7xEyx6lUdgvGTTDVNX5UFJDpZx0J5vEyt4keamyDLSNEixdI1GljABFSwjxAL2uN4vEvbJSRqPDvECZyQBY6sW2vZvy8GMRxAKAYMyemsZvgOJSZSgly5LO53LcusWDEVrSC57pV3T0YtEsRcMMdq593G2sQZlWVC20MioKtn2I5w4MFnLGdCXF72bwZ9oqi+EiXw6pCqhImtlyLL/5Ad34wmtxMGdNmTZoKZRKUIc5FkMpJUk2Uk3BG8DUVEymmpJFw6QCxsqx6HWG+IeH5gHbpNlkKy8n8+kGTwgajlgyu4gC3HYyUuonuy0pDHk20QBi0wApClZT+1zl56O0RZgOYvq94bUYo5sYUEPpqDzHjvC5dYUlwS8RBHEwNtsJGWAqMUWd48gYI6Kl+5fF4WlWXIpxuSlt+pi14TU1FIpIl95BI/tFnAOx2gaiiZHeGUp1f/cNTuLDJSUu/I+Ueksw4Hlu0pPCLB7RZwVTZlAB02u/eZRaMXUlzbnB7H+KJk4MVEjl6wJoMPXNcoQVNcsCdfARnSl3l1Zq0Q6QyyxcHupQS9g7/ABIg5i/CPbTXe6tS3lzir4LMyLBNum8aJRY0DYaGx8DrGnX8o4EbrJRnlGX45gaqda0m4SsgG12JD6nlpECiUAu8XbjmWCk5fcCiU8z7zfBooiCxuT5RnWxVdmUaVU/JDYeqcNzJzNAGokFKmMWmlxJBlJBUrMp9GIsbPygfxNhZlFCipB7UFQyqCiGIHe5GLWwTXY6Dal1ASUEkAb2i5YFjNHKw6pkzkPUKz9me/qcjBwGGioqMiYUkF9CI6bNKiXJuTGbLIyhtWrs0IMEZmGiWtOZSSlX9pc6PDC6QOcpcDQnUwMkiRzR6RHkTk46HpUznDMexxxKWLWiOZcT8OQlVjE3FMCVLSk7FIPrAnPDwMKvKyAwYUDvp8YUJTnwhBQYvkH0YtMwPcfnOLNgmKlaewWXAHcPUMlI6a84qpET8NqlI93+NIsmUa/pocnh+awZKDYfvTC8a4ilSlBAR2mQC7lNyBmDMXY28oqJ4hmJQGUQR4dIH1VRmDlVz4QSOik4ZJ2L4ypTAKdLuEtpfnqb3gLOrSpZU9/n5bQxMWX1eEpMdKxkRrSR06cVFzDZjlGOEDbyXSOEKSI4phIMQW9DzdI8h1My0dHBcm5e0SWEzFZQBba2yYxvFFnPrv9Y6Ojal/kjz3F/cHE3Maj7DpKVTJwUAoMLG+646OjPX7mpL9SmV9qhYGmaD9Gr5GOjo2eMZPK9icb/+IbMm3rFGqx3lf8z849joT5v7D3E/U8pVd7zgtjQdXpHR0Qv8wz/0B01Ayab/AEiMkfKOjoRn6DIXSXJfaI4WY6OhcseAx6Y6OjjjyFgR0dEnD9Ge8PH6iLxxQf8A01P1Qn5GOjoTt/ZGhV+hSke8fOFrFo8joMVGm+RjqU6x0dBoi0vZOCR2ZiDOF/zlHR0XZ30MQkmOjoGUZ4YVLjo6OIQtcNCOjo45+ySkWjo6OiAp/9k=">
            <a:hlinkClick r:id="rId2"/>
          </p:cNvPr>
          <p:cNvSpPr>
            <a:spLocks noChangeAspect="1" noChangeArrowheads="1"/>
          </p:cNvSpPr>
          <p:nvPr/>
        </p:nvSpPr>
        <p:spPr bwMode="auto">
          <a:xfrm>
            <a:off x="180975" y="-1081088"/>
            <a:ext cx="3419475" cy="25717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82" name="Picture 10" descr="http://3.bp.blogspot.com/-81fxCLDrAm4/UX0luVEMRJI/AAAAAAAAB7M/yAclp2cY61k/s320/creador.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00" y="4099172"/>
            <a:ext cx="2083236" cy="2286001"/>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2" descr="data:image/jpeg;base64,/9j/4AAQSkZJRgABAQAAAQABAAD/2wBDAAkGBwgHBgkIBwgKCgkLDRYPDQwMDRsUFRAWIB0iIiAdHx8kKDQsJCYxJx8fLT0tMTU3Ojo6Iys/RD84QzQ5Ojf/2wBDAQoKCg0MDRoPDxo3JR8lNzc3Nzc3Nzc3Nzc3Nzc3Nzc3Nzc3Nzc3Nzc3Nzc3Nzc3Nzc3Nzc3Nzc3Nzc3Nzc3Nzf/wAARCADjAN4DASIAAhEBAxEB/8QAGwAAAgMBAQEAAAAAAAAAAAAABAUCAwYBAAf/xABCEAACAQMDAgMFBgMGAgsAAAABAgMABBEFEiExQRNRYQYUInGBIzKRobHBQtHwFjNSYuHxJHIVJTQ1RFRjkqLC4v/EABkBAAMBAQEAAAAAAAAAAAAAAAECAwAEBf/EACERAAICAgMAAwEBAAAAAAAAAAABAhEhMQMSQRMiUUIy/9oADAMBAAIRAxEAPwCtPhaiCcpXFgYnJGPnV6QgDk0gARlOw121iznyq64CpCcfKp2igR8+dDsjUUXkeFUAck1QLG6lBaK3kYDuFzT2yt4Xn8S4IESDJyfypL7Re1NzpUsE0LujE5jtxwgT/NxyT8+Kj3zQ/X0AeF42w6lT3yKgOvka1mna3a+0diJwqyHo8UnJQ+Wf0NJNU0/3aTfECYmOBn+E+VNeaFoJsUAtkyOtE+GAM45qqJSkaL5LVm9sYNUTAeKYBwMk0M0JZix60UCRiucE8mtZiMcYVdtL9SGGBFM8gE0r1RjxSzeDIUyfeFczjJJ61JxnGKrbp50hi+yP/FKaeLKNmOSflSC0ObhabpWsIcDvUHFe4HFF2721hbC5uRvP8MfdqQ3mvSTSs2PDTPClVFL8lOh+jqxocZqJxigbLUBcOY2ADgZBB4NGEcZqqnaEao4ADk0BqzBbY80VuIzmlGuynCp5ilk/AoVnk1C6YdPTivOQiszNih/Fj35znA5JoJGLbOfw8IyE9TmrixdyRxxQySbwWAwp4Xjmq4LgwzPkA5HehRro+mqiA8nJqud1GQKnj4uKrkGTk5qrkYokXxFAIGM5qSLgYFWZBGK4x2qW8hU9hHWm2ytZ+LIVCrKrksM8KRWZ9rIdO1e+kjkIaY8qyjGa1/s84fTZAwzzyCOvFItSt47TUNrRqu0fBjyqHJ9XaK8eVRjNO0659ntUWdHbwmG0gchs9j+tbSKaDVbATwOHRxz9P3FLL9BcqYmJO/rz0pd7HmXT5LywfJCN4irnqp4JH1x+NNGbkrewTikPHUqcHHFQLdqMkjSdfEiY57g0CynvVlLBJo8TXC3OM1ztya9gNRsFHjIQeO9L9SOQDR5pdqB6DNK9GF5IyM4qEhBwRjNTbqKpfFYxdZ83C9KeWEQmnVWYAedIrAfbitDp6bhKRn+7b9KWToaKthZ2X1jdT+IyxQsscKE4DebEDrWdnieOx8a9t1O5m2beCQP68qfadi29n8Sws+Q8ij/Ec4H6flSC6v2klVJSVgjJVVwOO+DXLbvB0pJoU6cWj1iFYidjDdgnjFa0sSuBWOhu45tfiljBCA7CO3eteDkV1Js53VlUh4z9KR6u2+c4PIwAPlTyTheazlyxaZiTySTQ9N4LJJHdzhSe1QiUmTDLgrRqRAkZ710xKsmATknmnsUo8bAyVx2BNBtu3kMvrTC73LwoyV70bpsC+Cxl5Jat2pWajbM4I44qtvPrXceleI4wcULGIccYq1IWmIReSTXF2k4I4p/odnG+6ZxkJzRSBYbYaeLawALYZjk/LpWW9uL2aG1Z7fYLiJTywz04IramTxOg6nhfOkvtPpttcaPeysm+QRHcw6E9zQa7DJ0YXTLkywB5CSzANkjz7V2O5SLVEkjBLLkNgdQeo/ryoXQZfBT3e4QOAoKk9v68qlYfa3U8nXGahVSZX+TUvAscomib4HAPHQiqriIDBxgHuOa5osnjWGxzkxOVGfLr+9XSLlGQdv6FUWCTyB7cfKoEAHjmrMED0rmML60bAVEg0u1EgMBTEr6UsvwPFw3YUwovbmohC7YHNdk4FNfZyzFxdgv9wHLfKs3SsyVsnpuj3LkSqhCDqzcD8a0+j6XHcr9nOqqQfiwfiHcj8RVU7Sajd29jD8MTnDheAo44/MVoPd7Wzl2oXUhQi7e/c/n+lc7m5ZKqKQq1yO3sYUjhcoiQsseeu4f7183urS5nlKyzAjcSWUcmvoPtDDLdTQW6qQxbcCxwMc5/asrdR+7yMjgqw4IIqak08FksZMrbQmxvwz/FEsmfh6getbRWBjBUggjgjvWWyJJpG5OW4oq21QWpEcpJj6cfw11XZzuKWh8SvVuVA5rLk7rlznrmtFLLG1g824bG6Ed6y5kAlbHTPFCOWwPBacBvQfrXA2WLdsntUCdzDPTv9KmmMHnOaeqQNs9Kg4JyT1HpTfR4Vkttzc8mk78jAyPOtBo0Z9zU4xmkloPo+CsT1qwRZXBry4q0cDPWtbGpFKwncK2GmW/h6eigDc/UVn7OEzTovrWqklECrHGMuBgAGqw1kWSySMAxtyAP4mPf0FA6tJbGwuLRHBkkjICqM5OO9AalrXgvJDE+6VGKs/8ACpHXFZLUb+WYY8RnfpgtnP0qU+byKHjx3lib3J3ELxYBUYOaKsrV7SCTxCCTwCKsSykSEAswPf4j1oC6FzECElLDyal2ByxQ49mJg017F/mDD9P5UxnBjlVgepwazfshcs2rTRSLtZoSevHBFam5GW5GMEGmaoCYDIQHIB4qB471O4ifxcqM554qpg6rufgUyAc3Z70rv1DSPR7ygDPFKbqbLNg0WKDMMpnrxWo0SMW2lNMwwZG259AMn9qzdsrSSKvXJ4FavUsWmkLbg8pGWOPMnFT5Xih+NZsa6DAqGO5Y5cxGQ892PH9elDanfB3aIuynOQR2I6VXbakbZzCeVEcaj/2kn9qTS6kJLtpNmRnvUopjtjK2u5rm9Ms0m3w4zvLN09KF1ExyKF8MAMcKSOcE9ara9iuWJdQjBeq98edDvdeNOhJyFOfwrJUjN2IdQt4bZ1NuW2MX4Y5xilcAEkhd+QKY3bZsoHJ+88mR9RSsv4cPHy610RuhWEtdSxxmLd9jIc7T/CfMeVVD+8OfM1VcvvQBThQOvnXYctEjemKZIRhGQM+XapxH4VHmarUEsCe46VNGwqg+dZgJMMA+YyK1OlJizQd8VlWJJHqa19gNtuo8hU5DIYAcmr4T2NQAGelWxckigON9EA95yewzTWRQhBP35PyWl2hIpmLseEUk+tFTTYimuXOAqsw9Aoz+uKsn9RGsnzmGeTUtSvFLMIVnctg4ycnjNPorJNh938OTbjOOCM/MUg0ENatPH4QncyMTliPXJ9K0C3+VCqiIgOdqHIz+9cs5U8FYq9izUZbq1vjvBkgkG5VbqnmB8jQk8fvABjBAPc8Y+dOby7g1JktzLGJwcR5wM/5aTXbyQz+CoAkY4Ck4+LyoKTujOKJ6dax6ddRO7IGY7SxHJBp3OGM6pjrkUBD7PXEkAN7cxxNt3hd33PnTuFEj3T3DARooG88Bs+Xzx+dOp2K40LNXvJNOsveIlQAHG51yT8hSS0vbq7szNd4DOxK4XHw0w1a4Gs3scYTFtGcIn+I1y5haNikiYKnp5U8RGLZpDjigZMM5HWmcsW8n4fTirLTT0jU3NwCY05I6bjnAH1NFugVZPQdNPN06n4fuj17Vy7naeGfe2dp2/gWP7Udr19DDpLRK6rO2AWXgAjnA9Ky2m3LPo92z53qXzn5qP/tUMy+xTEcDlLgSas0XVkBY/SMEUqifMjDPnQ1reEe1Uy5wN4T/AOIFThb7Zs+ZH51brQt2Fwn4JS3kAPxqtZirE56A/oa9E48JgMZzQt02yNm7f0KWrDYFePizg57v+tLpmBhTPc9KJvHBtY/Jc/qaCMg3wc4wDV4rAjCTAdgMhI46D967bPgtHngciuSS5jIUgnvQ6nZIrk5ycGiAZoeT6GvAcg/WuRk46cE9alu5fI4C96UxJMGVE/zCtjbriFayFjzdJz1Na5WwgFI9jIZ4PWrogeQBV8UayzDAyp7Vo7fS4olDBAX8z2+lFQbGcqAdKhaO2ldwQWAUVR7QyKtj7uzMqy4jYqOcdW/YU4kUN8IJ2hhn0GKXRw+/ag8r5KQ8Dy3Hk/16UZ4jSAssyuo6Rb21rE8Nxl5M4Zc7XXyPqP8AehrDRru/bbHI5Qn4mHT8egreahpkV1EqHAJbLcfn86tjFrptsEzsVeg61PpnI3b8MvJoFlp0Wcu8mPibAAz8zS32vsGm0i11GMMLgfCT3ODwfnRftBrcbNmOPxDnCl+59BTa8Bt9AiMoHiKu4gjjcRSS/UaLzR8w1LUdYljdpN4L4znrgVbY3+oavLBbXErkxjGM8Ko6n51PUJjKzM/UntVejSCHVYioxvUqfXjP7VSNOOjPezUx6buCR29whccqM4x9TTBJWihe0u0jnZCQzY5+hpcwkkkHgvtLKeQcHt0qcz37QBCpYKMZLVKXaxoqNBPuFjChne6BULuMaqc/KkGt69DNAsNmSIyykAdMDn9aImuZ1BVlx2PNY+5jaGR4WB2qcgjy7U8IuX+hZUtHdTvJblcSHjOSaK05l/s9IBnLSBcnvlv/AMikc029Sqgk9K0GlQkaPBFLlWNxHwfqarNJRSEWWL4mP9o7qQdUlD/QEZ/KjZW8K7lTyc/rV1gYbWCSY2qTzXUzudwyRGoPA+oJ+lVahJbSzeNZz7g45D9qHa3Qero7FJjPNUX8o93kOecjvVfiFRjcrfJqFunYBgVPxGioi2yq8B8ClRkJZcHoabaifsnA8qVYCzqvQ8EVSOgMJG+QhIwdq9T61NkkVQGwRmibZFCAEgV2Vo1bA59cUt5oNYLrVt9qjddtTB3Z3HhhVdmw93fB4BxViD7vTjJoMATpal9Q6cCtRnjrWb0bPvW8+Rp+rZqcthRutCtd8ysw+FOae3MwjRgvWl2jkjTWdeGY9qAvHuZ1ZIC2/dyRxiqSl0hgKXaQdFPthu5D0QZ/WiNPha0slD4EjZZ/mf6xQ1tbxWsQtWYvM5R5ST156fKjJHOMk8mpqVpNjNZoG1G7FtDvPDu21ee9KNV1VYYhEFViFGS3PNU3s5v9ZSGM5SM7R+9LPad4rVpHeQM3ZF/ekcm2bwVaXGdS1+DxSSokBxjgDr+1a32y3nTIxF0384+XSs/7FQl9TjkY5ba0hPkf6xWm1swXen+FKviQyDY+Dg/MHsa0muuQxWT5XdyckDIIOCDVVuZBIhj/ALxSCoHc1frlsYLqRDuwoxknJI8yfOgLKU+8CJmceMQu5euM5I+tVVdbQHs1kOo+7MrycqD0xyMjNaCyvbe6XKMCccelZHU0EVs0iH4GZcjy69K7oM2243gYOOCeh+tTg8WaSNZeWcUhwe4yDWc1HTlMnhy/w8qwrQvIJIARkk8gHzqq6iWaL4zuAGdw6/607TFTMxa6XbWx8RUDPnO4ih9QkMZ4OB4gb5cU4aIkEwsHX06/hSPWOA+fMfpQjlo1ldtKE0IXMrHeZpIIgP8AD1J+mTQvgCR8NFgbQVYHr9a7cZjsrKHHwqpkP/MxJ/TFTjkYRqVwY8cDPKmnXoXpAvgLKzDc646UHcoUlGHzz0+tHu4EzMD8Lcj0Peg7nmeMdSWH606EZ7UeIj+tLJ/71GHkKaXyl1I9KHs9JvdQjDWcDyhCNxXtminSyZjPTrMywFxE8jAc4XOKGvx7qQZYmjUnjI5Nb+GwGmaVa2hwZViBlbPG49RWE9pmmvL7w442KxDqPM9a5+Pk7TorKNRB7J1kjkCnjcDxRsQ3GTHYcUJp9t7uhB++evkKPtyAjHjOQDVZMmgnSyUfHG7bzTpWwAc9aTacB7yxznKU2QE8EVKQUj6Xp3waNC2Oq5pKst0us2kMr4Rm3eGOMfOn1tOi6TDsxnwAwH0rPxOz6nDNKx+FySSe2KPMk4jQ2X6PcyT+0l1vOQEI/A01v7vwY5pe0SEj59BSb2XjZprm7bdgsVDGoe0VwVskiHWWQk/IVJS+o8tgmkEt7xOTg4PPzrMaq5kuCpPBfBrX+7ta6HuxhpCTmsLqUoG8Kc4OCfU8fvTQWRGar2MYGW5mHGISR8q9FqviJJbMesmVP1pbo10bSKXH8cW2hHyqiRcghs/nSSSboZOkG+1lk81p7xFC2RIQWA6jGaxunqwuo2dThRkZFfV9XkWXRrcG6ZDKiusceAFBBwTxz/vWA1OFoI438YOVbABAGBn0qsPquoHl2FXWJbF4zk7gT18hUdAnTwnTGVxjB5zVNpONu1yDuqdlstWKBMFTwaWCrBpD+3faMDsMAf4RV5mCwKeoK/tSgXYPQZPpRHijA5BO3AA7VRMmAM2CcduaF1FzK4R41l3YADcHPTqOaKA9KouUcSrIBnBGPmCKz/TIovooJAw3FSmFBxkYFCRQqLceFIjEHk5/nijSu+WYdiSKF9092MnxEo4GAaEdDyeQd7Rw2RFlWOGCsMfOhnsp/HjLBAFPDNIo/er7sqHQsMrjBodotsqNG4KHtVVYmCya2TJDzqScACNS38q2dqbWx0y3tLRVwrDxGX+JgOSfXisfbyLb3UUsmMK6n5YNLDcXNtPcW4lcKXyVB4z51OUHNVY0ZKLs31xL4gMm74iMk57dqzhbe7kn4sknFA2l9e3NvtlmJUd8cn60SOMk+RP5UsYOGx5S7FYUBSxx6VDB2YzjLDNTcjZgHFUs+F+tUWSTGekH7c57JT1WC96Q6EQ08mewAp2wB56io8mx46NNp989zGsaMFdY9gB6MPT1oSS98R2OAp6EUvt2ZcFchvPNHbEvjwEScjr0DH9jWbbQUqG0OoRwGxtIWH2jb3wO5GKD1QNe6zZ2i8hY97+g6/ypXbW8kOowsyncrjnr3pyrpbXN7el1M7t4MQzztXqfxqccbGlkH9pbx9pgj+6vw4z1rB6nJhzGMZTaT8y1ajUbh5MlscnrWI1Z2S/KA/Cygmq8eWTkaS2IeIYA9aZCDfGfhArP6PMZFCnritRCvhW4ZmzkUrWRrAtXuZk0hMbmkjUQ7VBO5Qcr08uRWTlluZLYyTKVVOgYEE1vE2vGw8h1rG+0zSRwttXKHCk1SL8AD2txmmUjCSNJfPg1mrWVgBnOaf2iGW1IB5ozVOzLKLTPsA2YwOSKKt7gyEbQfXg0HHp88kZ8R0QueQOeKZwwrFEEQk47nvQdIUjuw2OlXHHurEYyJV/PFUlBuORU5SYdNuJFxuRlYfMGllKzRWQCEEKXI6uw/Cu3PMYAHNQsHM+mRSHG7x5A2OnWp3KnZkeVMsYM3bF06B1xgUF7uEmDA84J5pgzAjDMFbr86HnTDA5HQ9KomAFveFAAAJ9KBldWlQTgg4271HPpnzoy95dR6UvukO1W8jTx0Bji1kjjtSlvliRhmZcd84Aye9WRlnQ7hgqcH60Dp43xuu4cMOtHQArcYJ+Fsq2fLzqbGRG4H2eeM5oR2+HaR5UVJwSCejDihrpej9B0NZMDG2gsDLKAO1OsggcYrP6CyrdOGPBXitCXDYAHQVDl2PHQUmB9KmpweO9VEn+dSj680Rg+zUhmn52wjdx3PlQWqXSXrYI8LaCFibOR58+pq3x3CJEoG3dk570P7RxzNAiyyR/FyGU5b+f+1Skm5DqqEqavBve1uJSpRsI55BHlmgtX06SaFb2NkZS23b38/wB6iLCRZNsapIxHAKg041NRFYadCiooIJYKMZINWvq11J1exBp88tnOhkU4J6elbdJg9shK7s9KzWp2+IYpSPuHB486faTIbnTlSMFpAcACjJ2rAkEQyB3MWQDjp3pNr5RLyGBow0e9d4PfmpXomTW47cZWQMM47UT7U2bSWSXyoR4ZB349f50sVqwsC1bTo72JUi2xSRk7NowD6GlFhBfvOIjCYwhwWNPxKsiJLGDtYBvlmphyR93mmTdUwHfugelTV1zjb86rfA6g1Xv25KqQPUUklZkEjazZx8q9fbBpd1jOcDP51XDeArgjkd65eyiTTbrgZO3p86kk7HwKvZtd+izDr4d0cfVR/KiJ+EAI49Kn7KRKmiXrMP8AxfH0X/WuXRXY3PPOK6X/AKZKsC17YSBienUHNBmKNJsLLvfHPPSrLkStGNrde1CW8fhytuOSy81RIBG7BDjB7ULcjdbkYHnmiro/GCPKqJ1zH8+KZAJ6OC7yAf4Afzo538MdOcHj6VT7JwCW7nUjIEX7itMulW7qCyYweT6d6jycijLI8Vgz90rC6kTGCCarwZBsK8kjFag6WlxmVk+NznOPM1WNOjhiwEG7JOcVP5ojdGJbe2MVypGcd89zTe3zjIY81fHYByp24PnRKWexCSOSe9JLlTCoES1SjfPbvVf6V1DtqgA63XxZUXGPOo+1trCB4u1D8PUZzx9at0m5jgud8hwMEE0Hr80WoXcPggFEGWYAgDnpSyWUh4ulYs020MBMjsdzDhf8I/nXtdm8P3FCONjvn5tj9qL7k55NLdbhaT3WTd1Jj/f96dK3kSw6VRc2mCOHXj8Ks9iJ9motG3G1GY8+QrkK/cjBGOAM0Bp1ylr7QSjBAZZI+OvI6/jW/TBMV171rd5deT4X5UX7a3rHQbGBMhX5OD60q0yLHiSZ+83QUX7QEG70u0J5VQ5Hzya39G2dtfsbSKIj7iAde9WiQE5ocK2M55qapyMnJoACN27tUHPoMCuANzzkZ6VcIc7skknipuQyQII2OWwMVKf/ALsuuPLn8aMSH4MAdOtU3sRi0q5yOuCPzpVNNh60B6ASugzZ/wDNt+goW6cqxI6jpROkAp7Pr/6ly5/DFUXPLN5g10/0yL0Au4ljJXAPcUCDmUgHnBoi4BhJYdKHGxmaSMjkdKojWU3HD4NVucqPKrJuZBzUJxgY9KYA79jTGjXjY+I7R9K0TyqQUGMN14rL+yyP/wAQ44XgfOnrHHTrXHyxubKxdIZxXYTnyI4rk0sbDJx8hS/PUCoO5C+dR+PI3cbCaNVGSflVqmNgCppPExI+I1arspwDxQfGMpnmYfWuKQTzV7oqjqSceVDtGeoJ5q6khKPM+M817xPhzUCoTrXAQVyOlNYCQbLc0PqePc7dsdJz+gq9eO9D63IkenQAElzKz49BgUU7ZqCCxXDKeRgiqIohJ7VK0o/vlLgDzI/1q+D7WFWGACAea9IfC1zTZM8mEZ+la80ZaOaRAP8ApAWz8AzYPy70DqFx737UvIBhFyEHoBinAgWC91a7lyy2zYjQcb3Of0HNItHQO8s7D484GR2orGQUM9ua8Ts5HNccNkYNROSCcZpbs1F8MwD5PTy86IjnjJ3bSMHJ9aBAOAR+YoqCEbSxxk9qlNRHi2MI7mEuSRgd/wAajrAil0+YR9Qn41SYgigjkGiltmJBY43HjHeo4TtFBDpw/wCoLY9jNJj8aHujt3HFaW709jBFHDHlEYthfWs3qCOhbapIPXiuuE1J2QlFi+XbIDxyB3pdsWO4JXIBB4pnb2txebhbRSOyjJAHQUNPbTQyfaRkMMjBFdCa0JTBgu6TgGqrgZkI61Yyzg/CoHqadeyditxeStdKr7UyARxnPWhOXRdmZK8BOhW/g6ZGzAgtlj9elElNwU/Wn4tEWHD4UYoRreKIdSRnA4rz/lttnR0FhibcQfKuSQOqdOOKb7YCpOeehqbrH4A2cnFb5cm6CdY22njpXVRiOlNkji2bjxuGMZqBtwWO04GO1FzF6EZZo0ckRnJ8zxVE0qsOQBz50YbYO+FzUX08shYDocVk0O0xeYRNkhlBGfh55qr3Z4lAHI7U49wVRlRzjmrVs23JyMnzovkrQOoqjtW2qW7nil3tFa5t4FAYyGRhx0C4H71rZ7VtqgZ4x+dK9TtZJBHhCQhZuO2RRhyZtgaK9NtgbZScY2dPKg9YZYfaLTgFwFjU7fxNONOhZI9jqy44GaQ6vC8ntVHIScMqsOe2MftR45XJmapELy8unvri1ZM+JKZQOg5A5/ACiNPszHEPEGHblsUTcxo2qzTYPDZBz2GBTuCCIqWJ6DgVuTk8RlESPA3hh8EDpQ4hYgkD5Vo2iRl2k7h5CvC1hyMAYAqamwtIReC4TG3JJx8q7H4sYDH7pHen4t4miZjg47iqpII9g3KTt45rOb1RuosiLMh3DJU5zR1vcHcobBAHFXCGNvgU/DjGathsoicKOSp70tJs10jxvE5JIweCPKkepW/xuRghuRimj2yu525XLfzqPuh93dm5JcFR+Of2opKORot2L/ZeDal8ynbJtCqD0NCFIzqgW/QBXOCr96Ksw0V5LEP48MB54PI/DNd163iS8jmRQADle5GOap2yGrC5dG01XVkgX1BJxRtnbW8UeYYY48dcDGRVAeQxIpib4lDBhRtuyv8ABk5J3fSoSbe2CktHHiSUEdzjoaGmtMR7l4wM80aiYDtzuDHFQaVXbwzyFTP50qsNiS4t2aZTExyeGFFrYybSN69BwKvZDvJQYQ8j5VJC6kqo+I45p+14ADmzCggt+FTLGJRtHw9jVwUmJ94z0zXJIwyIPJRQ9NZwsIydtWRTfZjuuaXG5jcHDnParYWG07jwQDmi0FMMEgcHbwPKu7ehHYUHna20HntzVySkKR+FLQQiQs64ycjr86pwSQW+LHY15Z2OSwGSaks2MlkPPFbICWWOFHVqW6nYCTWveI1BwiKMduKaIUWXgg4H0NTQqSW7jp3oqTiarA1iUs2UySfKiks8fdXyrmWV+MdM1NJJhljuKr1OOnNIpemoreBo5G3DMecgdKGeIq+1nwQMYB60abhnJRuRn8q5xK4+z6d/KqqToWge3D7dsj4OcAY61K7UPbyKrYbbwc9flVihHZWyQR0AohoYn2rIQQB2opgeBBtuIghRy3bir7O4nBboSO3enb20BA6Kq8AedDtbxCTKrgjjpTWK8g6tMZ2TZwO/rTHRozcyZZG8NOrEYBPkP51Eoq7ieQOeK6ly6oQkpbHHhnp8hRVejLYk1dRB7Qwm2KndJtx2Ge9Xajp7XUfgrIi3CDOCOP8AWqfaRxHqFtKj5cSKRx160xjntpCklwo8Rxn4hnzwM0snVMewDTXntUFtOfEK8I/7UQ134Ofs8kHAI7mvQ29msqiLbk57k9aonVVYlGK89qV0xW8l8WosVHB7k+tCC+AYgnHUVwTiOPawDsc8486odbV2HXcaySNZe14GJyeAuMDpV1jdrI7bzwFOKFazjVthkwe/Ne93SMNhxkYAIrOKBY4kkjMf2bAqeo+le+yEKsQATgDntikDSlVbw3bINRe5mYAFuAAOK3x+g7eAEDNjrREcjscFia9XqtLYFoIjZjJHkmmdt8cgVuR5fWvV6oTKHD98fOugna3J616vUFoxCNjk89MV5ZX2fePQ16vUrCExknJPXAq4jlhzjjv6V6vUqAXRKp3ggdKIRQoUAAAg5/KvV6rx8EYBKAqnaMc0RETx/wAter1MgMrlY7jzUXZsnnyr1epUYmhJU5qZjQtyo5zn8K9XqzGQBNaQLMSIxnI5JJ7124jUQ9OhGK9XqDeBgC7UIVKcHJ5B9KGnJPiZJ4IA+WK9XqeOictlMbEuATxUB/2hfkK9XqZ7MtBkzHfnPPFVyOzKMnPNer1IvDErZjvK9j1FSnA3E4H3jXq9VFsDP//Z"/>
          <p:cNvSpPr>
            <a:spLocks noChangeAspect="1" noChangeArrowheads="1"/>
          </p:cNvSpPr>
          <p:nvPr/>
        </p:nvSpPr>
        <p:spPr bwMode="auto">
          <a:xfrm>
            <a:off x="368300" y="-793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0" name="AutoShape 14" descr="data:image/jpeg;base64,/9j/4AAQSkZJRgABAQAAAQABAAD/2wCEAAkGBhQSERQUExQWFBUUFxgYGBcYFhwaGhgcGBcVGBcYGBgXHCYeGB0jGhUVHy8gIycpLCwsFR4xNTAqNSYrLCkBCQoKDgwOGg8PGjUkHyQqKSksKiwpLCwsLCwsLCwqLCwsLCwsKSwsKSwsLCwpKSksLCwsKSksLCksLCwsLCwpLP/AABEIALAA8AMBIgACEQEDEQH/xAAcAAABBQEBAQAAAAAAAAAAAAAFAgMEBgcBAAj/xABBEAABAwIEAwUGAwcCBgMBAAABAgMRAAQFEiExBkFREyJhcYEHMkKRobFSwdEUI2JykuHwM6IVFoKywvFDY3Ml/8QAGgEAAgMBAQAAAAAAAAAAAAAAAwQBAgUABv/EAC4RAAICAQQABQMEAQUAAAAAAAECAAMRBBIhMRQiQVFhE3GBBTKh8JEVI7HB4f/aAAwDAQACEQMRAD8AyNTmv+an+1IQJmfXxqZaMgpPjpPPeozojaikYk7pzNXgumzSkbVEiOzSkORTGaupqQcToRauKdUsGh0x5nfwp1h3mf8A3RQ/vKkR9YikBQNOTmptTUV0iKyU2pqnUOdaUpNQQDOg91umqIluoz9t0qpWTmModinSkKqORXULM1XJkmdWmK4k06VTTeWpkSY67lQDEzpRDhzD8wzkTJgf550HvXDCR609hWOrY0GqTqUn7g8qFcCVwsLUVBy00K0w2pf/AA+huAcVNuwCcqvwqgfI86sQfETXn7vqK2CJq1upHEB3WGgg6UCvMFnUVb3lJO29C7rQ+P3/AL0Sq1hLWKrCZ3f2WUk1CIqycQQdfQjzoAtmtutsjmY7gA4jU0oV1TdJokpFAGu5a9NKSK6TmEsNXp5E/YVDeH1NOA5U6b/5+UUyrXSpJzOiAKU6ADAO1KiPP7f3puonTiacC42pFdBrp0cRrqdB9/Kulymia6kV06SGnalockUPSKcbVVwZUiSFoilNuRXkK60otVaRFKR0pKehrqZFKKKkSDIj1vUJaYNFyKSbEq5fSqMAJIJgkGnkJnfSibXDyjSU4V3tJIG/nQTYsLsMl2WFocT+8BKuQBiBymlPcF5hLSoPRR0+YpFzjPYdxpIKhupWvyFWHAn7laM7jJU3v2iE6jzTzHlSdr2KNwjNaKxxiUC7tFtKKXElJH+aHnUvDOJHmIyrlP4VGRWjuMtup1CHUehjrpuKAX/BDKtW1FE/DuPrtUDVI/lsE5tMy8oYNc44Kkz2cLHMHQ+dM3XGRcy9yCkg7/MUh7gZ8JKklCgPGD8jpQE2i8xTlOYaEAa0dK6G6gy1g4MfusTUvNO5jXpBn60/YwseIif1qA1ZLUvJEK6Gi+H2fZhUnUnX0pgADgQDRD9rUNbNFHRUZxE8qmUg0ilJNPvsVGmulu4SYSJPPLp+tNLVBOWm0uRpNcWdK6TGya9SkImuqRXToiuxXqVFdmdORSq5FKArp06BTiU15CauPAvs9exBUg9mykwt0if+lA+JUeg59KhmCjJk4zK3YWa3FhDaFLWrZKRKj5AfetK4c9i9w4Aq5WGEn4AM7nqZyp+tanw3wlb2KMrDYST7yzqtX8yvyGlGxQPrFv2zsYlIs/ZDh7Y1aU6eq3FH6JgfSuYh7KsPWkhLJbPJSFqB+pINXiaadTQySOcyy4mHYp7PjbLiStPJUQT59DTbODJG4rYcQsc6SFJzJ59R4isxxzBVNuGVnIfdO3orofvSthsPOY3WyAYxBV0EjuNiVHTwFRL3CEttpjeaK2uRGxE1FxO7SkFSjsNPz9aCGbdgQuARmUa2sVPXqW0RJVpO2gnXw0rTuH8eQ6Cg/unUd1aJ0007vUTWacO4iEX7bnIrI/q2q94zw80oh5p1aVqVISIICjv4welE1uCQr8ccH5htCDglPfmCuJMNW06p5qUE96U7dFAjY8jSLTHwe5cp7NQMZx7h6GOUiKJ8TKuGVdm2A/oMwjWSAYjnVUucTc+NptOXQpUYPkUkzVaVLoA3P55l7wgfK5HxjiWchaJKCFoI2BqtPulL6HBtOVf8p5K6xTNvd3LILiUFDQ+FQOXX8IVrHlTj2NsuiXUFJj3k7UylZQ+4+IjYc8HgyfcqQhYdTBBEHwB2NAsXcg5kkQdx1p1BaAIS6YPIjahN2hM91alR1Ggo9S8xewjEfQ5OleUuDUS1dMkjc/5rU25sFpSFe8DzHWmC3MDtzzGFrqI4mnFK3psmrSBOUoGuTSk10JiKaOtLS0pasqUlSjsACSfQCksNlSgEiSdAOZJrV+D+GAy13gCtWqj9k+IFLanUrQuT3D0aY3H495R7PgK8cg9lkHVZCfpMmn7jgZbUdqrLO0JkHyMwa0+7ZU3qmI5gCJHPyI604pxtyzeK4IbCwfApAUCPnWWNda54mi2irrGTzMqTwok//IY65dvSaMWHCTCRqC6qNydPRKdfWkKfyk9R9dj9iPnVo4AwRN26orJDbUEgbySdJ5DnpR3e1hwYPFKc7YMwj2UKunAppXZsT3lKEkHmEfi89hW24PhDdsyhloQhsQOviT1JOpNSbdgJSAkAACABypYXRlLEYaZrncxIE7SppM0kqqxOJXEUpVNOLA1OwrxNZl7V+OiyP2Vg/vV+9Hwg6fOuGWMsBiAPaD7VXBeoTaLIbtz3iDo4r4geoG01acG4mtMYYLa4Q6oQtsmCTG6T57GsOesMo11NQmrlTawpCilSToQYIpgKrDAlTlTzLdxNwJcWj/ZhxSkqktqJOo5g/wAQ0mq8/hFyTCkrV6zWlYxiT1zgqbh3/WtXUEqGhUhWkn0UD6UjAsRS82kxrSd970jdgGOaehbjt6mcMYA+O9ly5dZPhr+VXvg+6F0sD3SgZjMEc9vlU/E2cyAgfGoJ/qUBVYxu2XbXTwaOQqMiI2MaRzpYW+KGDwfSOqnhDlTx6yzrvcrudRklUAcyTMR5AVOuccYIlTbZUPiUkSPnWYpK1LlxxRX1ynujwnQelIViYSohS1OJ5Zon5io8Dz3DNrkPa8ff/qEeLOIe10B7v00qpM3JB6g8qXe3hWeg5CmENk7DatemsVptExb7Ta5YyWtQ3A+lMrUTvoByA/LnU21wF5YlKd/GKJtcIPJI1RPjrFc11a9mclNjjgQdg2HKdWBEJ51aMWtCGwE+XlTCMKu06Bxv+mm7q3uh7ziPl+tJtYHYYYRtdO6Kcqf7+ZXL23UDJBqGo0ZvnXkf6oBB5ihD4102p5GyIhYu04nYpxApKatXAuCofdKnBKWi33epUqNfAAE1W2wVqWMvXWbHCD1hDgrh3LDqh3lDug8h18JrQbVUAEJIT+I7Hy8KkttIQ2+QkaEpHloAB0j865jmYtMMt6LeUltJ6ToT6CT6V5q12vfPvPRpspQKBwO/8RKMUStWTroPGoN5w+5cl6zYeQyFjOrMkknYHLl25TR7FOFGbdvOjOS3BSpS52IBBAgdag8OOf8A9Ua+8y4B4wUmj1Umu4Axa+5bKGZOpWrj2T3yswBZEEQc51CQkCBEicvOrn7NOH3bZL4eTlUVp2MggJ3BFXRKtNKiWtyC8obGJ+RrROepjliRCVNIGs0paqYubjKIG9XOBzBAGLW5JgV2ajMmBJ3pT10ltBWowAJJ8qHkmXIxBXGPEyLG2W6o67JHNROwFfPjDy7h5b7veW4ZH9vADSrNj+Kqxe/ShJPYpVCf5Qe+s9J2FaFa4LbspAbaSI0mJP1qttwqGPWMUU7jk9TLkcHPvAqgIT1V+lVXGcGLJIJB8RW0Y+9lRoY8Ky7FXZcQCOYJnzqmk1Du2D1G9Vp0Svd6zQbCxKsEfQRqq1Sr1SCfyrOuDMTyqyk76/nW43zKU2rwA0LBH+0184Ya9kcSfKnGUWIVMz67DXYGmvW7PaPMJmO9PWIBIP2qBxnw64s5tnANDyUPOpXDKyu4bUPhQVH1yp/8qvr7qYOcDKBJmIrHrU1+Ze5rW2AkhhkT5vu79xPcUmCKHEE71pmL4azeLdWEhlpJEOq7qDI1ylXvekzUa09nCXQlQzIbOqcwhah+NQ+EHkOlay6pVXzDBma+nOQVOcyhYfhpdcSgcz8pqy4thiWy0wgakyrqY8auVhw20w6EoT7glRO5JFVp1QXfrUdm0/UnalfGG1zjoDMaXS7EG7skf4hrDrQJEckj6mpDjWUSeddR3UgHfc+JNPOvdnl0l1zRCfwjmqspnJaa44WRFykFStBQuzV2yytXujapmMOqdUloEkJHfV18KauHUtoyo5Ues4X5P8SG8xz6D+ZDxdkPJWgch9aoCxBg8tK07C7TuFSt1b1n+NN/vnI2B18K1NFYMlB6TH/UKyQLPWE+EOD3sQe7NoQBqtwjuoHU9T0Tua1SzwW2tFIZtiFpzIC3MwUXFpzFRURoCNBHKhmAcQP4dZMoRbpUm6ZzNgd1SXcsKWtXxjUHXUAiNKc4eysItmioLVmK1nxO5PSST8qrryxTjrMr+nAGw59oaub8dm8Orn/l/anrNaf2y1Ly0NobQtwFSgkKVolKZJj4ifSg9o+l0XzPMLUE9dswj1oHj7gubBlxQByOAEHyKVA9INZ2nQi0Z9/+ZqajBqbbNn0WpbagFIWPQz09KpJwt60xNhwgrt0kpSsRKQsEd8+BO/MU37L8b1FstUwM7MmTkjvtzzynUeBq5Y7bBaCPCtV12HkczBSw7SAeDCebKoiozrMPJWPEHyIqFgOJB5vIsw41CT4j4T6jTzFTn7kJEjU/ShnMgR65ugkeNRLdRWqagoSpxXrRVRSy2VKMJSCSTyjeu/d3O6nrl8Jiayb2p8alZ/ZGTv8A6hHjsj150zxp7RyVKDW593wHImqtwZYF247ReoR3iTzPKauBsUu0uil2CiaFwZwqm2YKlavLHe/hG4SKA44h0OFKW1uzsUrhSPrqKtDV4YqGl0lRUZS2JzL5gDoPzrHNxLFzPQJpwq7cys4lgTttal91RBVGVrMVETtnUTv4Cg+FYE/cpW8EylG5PnoAKuHHt4hdmnIsK7w59DRL2ZonDnv/AND9hWnpWJQuRzmY+syGC+n/ALDuJriydV/9X/hXza2rb0r6Sx+E4e7/ACH7V83NpkinaujEW9JrHs2czdr4MwPVQj7Ud4zu5s1H8QSPOVAEeutVL2Z3GrpG0pHoAZ+pqycSn92EfiWn0Eyay7cLbiaCHcMwth2Bs5m3FNqU5B1WonLH4UnRG3IUUWmNTA5/nUbDncxA6AgUvF3MrSzOoSf0/OlHckcwiryBK027JcWecn5z/aqZwzbF191USO0JP/TokeU61cEq/dq8vtQfg8Bu3Us7qWr7mg12bUcjs4E0bE3WKB6QpcBLI7RYzK+FI3ny86g5VIzOu/67ggAa9mn8I8TzoilMS8v3h7g6f3qK2gauLI6kqMJT60ND7/34hipJz7QUlhR5RNPMYaJlXKpTF8HJKUkoHxHTMf4Ejl4mh9+l1ZgENg81HX0FHyxOOp3HfcRi+NpbQQk6xVbwhH7q4eUmZgQRpESfvRxvhZEy6ouGZjYU7jy227VaUwNNhTdbooFadkjJillbtmx+AAeJZuOn4uUMp9xhpISI2K9z/SlFBLV8NrCymYOoG50I571E/aFLWpSjK3FKUtW+5/SPQCn8tekNQavYfaeVFxSwOvpHcBxMNPuPPApDilKIGpGgCJjcwNfOqq/dFZWApSWi6FhuYGZbkgkfynarA6iATVXK5J8XAPkAfypdKFVt394jTap7E2k+/wDMlnEXEqYLSyhxCiUqG4IGnpyIrUeGPaS1eoDTxSzcgRlJhDh6oJ2n8J9KyO3XmuUmCBBUB4FJg1FuLfPKulTZWH7gUbBm8W4UzcJcAMHurHVJ/Q61Zhblw9EivmOx4qu2hDdw6kDlnkfJU1Od9oeIqEG8ejwIT/2gUt4Y+8N9QT6UvL5i1bKnHENIA1KyB99/SsZ9o3tRF1+4tZ7EHvLIguEbQk/CN9d+lZvcXy3DLi1OHqtRUfmTSEKoy1ASm6TG2CrUnfnVi4axhNuotqIAWZCvyPSqt+1kbVb/AGacEHEbkqdB/Z2SC4fxn4Wx57nw86pbWHU7uoau01kMsuzTKlpk95BHupVlnzPSqfxDxO40Sw2SEjQpJCwByAMTPrVmxjhJ9b7/APw8BhhrQpWshEpHeKM05Ry6c6C8P+zG7ukl4qS0lWoW5JKvFIGseJpCnSqrEsciP3a7cuFGDKthNi684lltJUpU5Uz9ddK2ngjh121s3EvJyqWokJnbQCgXDvALlpcodL6XMsyAkjfzrR7wFTcjlrTbt7TPAPrKrxmvJhrv8p+1fOidNedb97Vr0IsFfxaVgJH1olHIMrZxNG9maISRyXtVnxhBUtO8ggxvtzj1qs8C6NoPQ1d39VnXWB0n66/LWsi84taadS+USThbZzCdNNROo8/nXOJXwllSRpMfcVKQcoT5ctPtVbxp4rKugEDzpQnMMmd4kZlcpV5UM4YSFSFbNrUI8ZJ/MVKsn9Y6iqjfvrauXQgwdHEjryUPpU007wyD7xu+3ZhvxL1e4y2O6UlRTsKF3aUrUkPStQ1DKdEpH8ZG/lQsYz2imiNZ7wHjBgfOililDSJdVKzKlwdyTzO5jao+j9EfMuHDnA6k4OiISn0A0+e1R7hOsrUlJHLc1GcxNbujQCE/iOg9ANTSBhaT3nCt0/JM+VDVADljC7y3CiON3KCdJWfnQriBg3CgyISBClq/COnmaOJRkEBKUeW9R0NJTMDcyfE9T1otb7W3D8SbENi7W6g/DkzJPOiOXSotimAKffXXtFXC8zwJ7kW+cgHyqlrc7hPVw/aKs2NPwg+VVa2bz9kk7FSifKgGGUcQtbMhJUvWQnL5mANPIVAxB6AEDc08/dhACUjQSEjqTzqIm3MiffUdugrmPtLY9Y43ZgCCNTvTT+HmTFSXHwkyTt9a4pJV3nDkTyHM0OTmDS2ZjfypTTBJ0BJOwGs+QFXDhHg9y+dyNpDbSYK1HkPE9TyFblw7wpa2SAGUJzc3CAVn15DwFDewLxCKMzBMH9m1/cxkt1pT+JzuD/dr9K37grhoWNm2xpmHecUNlLVqo+Ww9KMBw9DXshNLNbkS+3EQ5atlJQQCkmSOR8xzqHjjSygKQfd3A5iKnlgc/vXIAHh86GDx1JgvCmApGZQ32qakdyBrpFBg/wBkpYyultRzJSkTBPvA9Bz9aav+I1paUQ0WkJBJKuQHOu7hJnXtsxgQ1bpM8z6VlIPKrJj9u/d9rd5CW0EyeiRHXc6gnpNVtNOVgBeIFzzNM4TbhhrxNWZ24OY+gNVnBXx2KAOUGp7l1mVz1+R/SsC4bnM2qh5R9pZnLgkAayU7np4dKg2ln2rwT8CdVf5415h2M38o/wA1qVgGgWrqYpYDmWbgZlZxhnsLkjZJMo8jVX4xayuNPJ1+BXrtPrR/jvE5dRHwDlQXELkOtFB5jf7H51oVIVYOPtOd1srKHuGMLwNhtCSrMtQ5zprvAFFUtNj3W0eomgPDdyXEBKhOkHzG9F3bRSdtqR1G7eQTzHqAhQYEmA6aQB4CKbU19KipuCNxT/bTS5BEcAGJGfXUFx/xp+9fSnUkVTcd4j3S386f09DWHgRTU3rUvJltSQBUV5/WmXrwJBKjlHjQHEMfKpS0knlmj9a9ezcTxAXmex2+kRUBhWVE88uUfdRqIplazHvHnBnz1qeiyUR3gUJGnjSxzDekQw6EawC4dpkhA8huaeRarMkCJ3Wvf0A2p9hSEe6NeZ5+przzubQ6iuJkSM0gA9wFa9sxE69EprSOHfZUCkPXzqkEiezSJWBv3jByeVUSzJQQpAKVJMhQ0IPUHkaM4e9cXDqGy64S4Y1WozzJMnXQGhWEgZBxLqMnE2nBRaWzQQwhQRMzkWZJ3JURqfHwqcvGwNkiPEx9IoNhOFJZaS0jNlTMSonUmVHXqakrt0fEkHzrAs1Lk+WaqadB+6Sn+JQkTAPhm1+1O4fj6HlZQoA/hPvVWbu4bSTCBA/h/tUK7vSQOzbVM7pbIPjB0+9BXVWZ5jnga2XgY+ZoaboeQ8fClm5PJOYeBFUWyZWAopecVPQ6SORB2Pgan2HEraCpL/cgFQc2nKJIJ6wCRT1Wo3NtiN2jKAsDnEsrt/HvNOR4JzfY0LvsRs3AUPZAFbpdSUz6LAmoFhjtypoPZUkOFSm2ld1fZDZalzAJ3AI5imcTxpbuifdjVOhGm4J5xB2ol1wr/dBUadrThZPOE2TjJZQUBspUnKgiAFe9A21qh3/sGaOrF2pPQOICv9ySDR21w8KM9mE6mCAANfLem8Ut1ISSklJ6gkfalF1+08DiO/6eG8u7n7Smv+zvE7X3EofSObatf6TBqAni5TRyPsFChyUIPyOtWnAeOH7dYRcLK25946qT68wK0W8we3vmAHUodQsSFefNJ3FNkK/YixNlPBMx1HGbShAIR1pT/tAbSiE6+VEMd9h2UksvrKPhBSFFP8xBkjxoNa+zVtCkKcWpcTnbAygnlCh8PhvQ2r068kyRba/WJUr/ABpx5zupJUo6Dcn0onYYO7H7xSdeQ1KfM7VZ3rC3ZOVhsNE++QZ06SZIphbkeNc+pGNtYwI5ptJnz2HmdsEdkITA9KlqxNXODUILJ8KZuLgJGppMpvPPM1RtQYkt3FABJHp/m9NuYqjJmEiRPjVeu8SkRQp6+J0B3puvRg8mJWa3YcCKxnGlOKInShLjBCc0c96N4VhqVKlXyos02g3LCSARmJIO2g0kU8LFq8qjqZZqewF3MF4gxonOoqUVAKP4RGyR8PnSnAIITASISI8feI66c6G3N+FaKB33FcOJzlAGVKSIFaW4TJ2nEsVtalCQUAR5UpV6dljzO4p20ue6BPKlugEa1xbB4lB8wdcMIVqn/wB163bSN968/Y6aGKjG1ciM5FDOD3L84hEkfiA8KK8IuD9vY1n3/wDsNVhWHA+8pR9aI4E83bPJdgqiRvrqDr4UO8bqyF7xC0ELYpbrM29q5FLU9Q3BrVbjKXVtvNZvgKMy/OEnbxoi7g6wQBCs3oR5ztXljVcPSbv1KSeGgy4fVn7g2+vz2qJeXD6z2SE51r0ACwPmeQ8asTnByVaqdWD/AAxH1p/BsLbZU52ZkghKid5AChJ8QRRE0r5G6WbWVBfJyftK9w7wtesqWtwohQAyBRM+IOwj60ji7CxklSZAIJBGhgzr8qvTF6DI5jcc6U8gLEESD1H5U81AOGUxBdW+fPzmUR/FVu3jYk9g5ZpVAHdzBwjfwPKpIsO4EpEhJJid5M6+tWP/AJfa7vdCQgKSAnQQogkaeImnlJYYTrlSPE7/AK0O7TtYdxOBCU6kVoFUZMrNhauAgAEjMDoOo1qbiWCOOJhCY/mMCii8aSR+6E+J0H60JvMSdIJS5CvD3aTcUpwxz9odbLrG3AAfeV932UuO6uPoRPJKSr6kgVYsEwhGH24aL61pzEiYETukRsJoB/zTcDQuAxvoKEYpdqf/ANQ7bQSPsabTVVrwAZd9DqHPmIh7F/aiwyooShThG+WIHqTQHCuI3rx11SmCy0QC2c2pOx7szB306UKbw1KT3UgTzj8zS1IgSDt9PKq3apbF2gQifp2DktC//J4e7zjjhWdyMoGm0CNB601dcCLCZaeC4+FxMf7k/pT+BcSEHI4d4hR+x/Wi1zekHfQ7Dmf0pX6jL3zOKujY6mfX1q6yYdQpE7HdJ8lDSq/iDp61q9+4l1DaVgKQVCQdRVRx7g9BksKy88p29DyprT3qD5uJDu5GJnzqppLbdTXLYhZSoQob1zJG9bGRjiZhyTJDBKRpTPay6FFWoISPU6005eQk+FEeBuHBdOKW6FFtJ2mJVvv4UJiEUu0Iz7iEWMXmH5FFK2ylQ5EQfkaH4klIJSlMBMjzjQknrX0TxQ8y6Ch1ttwRErTKkq5QRrpImKzW64DZfQpxlzK5JBaWdCveUKSCQCNdR61Pi0LbTFfDWbN2JUrZ/upPgKUu/ilO2CreEuolWoAk5DB1PaJlPlE+NRGMOSSVSSgjYnXkYkb+dMG1e4JaG9ZJbvCROsaxG5jeB0HM8qaVdkmNuZnYDqT08akOW+ZMqIbRokbhHd1CUp3cOutNNYegKhYUW51IMZoGn8QA6RQhaCYQ0GMm82JmDseRotwvcNKvLbtYU32oCwr3YI0nwk1OTgViWCQ1cNqVMEuhSBAkKKYCj0iAdakNvWjSWyxbdm4SDmK1OKJGkJQrkSPMVDahdpx3JTSksN3Am9IuEkDKQRyj+1AbLipC1LISTGkSNMpIM+M/as5seN1IBKveAmEAg67ZjsNfOaQvFWXIUZSrYlpcEnp3dzvqdazbLrD6YM0atLVyCc/xNS/46FglI6jcaHxoJgF8hhKkuOFSnFqcUsDRRVoBrqAEgCs/HEIb1RMcpUSOhMc569aj3/ESoJTEA5VQfdMTqfEfY0JWvJ5hTp9OB3NaueI0oCuybCsozKOcAARO+5UQNhQ5PHOVKVLCgozKCmQdZ7i0jkNOhrKGsaKpmTmOknQRuqD5QPnUh/FXHJPeWQYOhUSABJPIJnSmM2DuAFFR6M0a+9oKcstaBRgZtSD0gSE77nSoFnizl1BPeUPcAMiFbqJPI6aeFZw3dHMJJE/iEa5p5bz0qxWnEDqAQ1AHlueievlS96OY1pxWOQOZcjdhHdcUT/COvSOdcdvAoRlIH38huTVVb4iQ0mcvbPK+LUnXkARCR4DTTeobmMuklSlhsDbvaz/CBpHKdaR8OTG9yZ5ha8yoMgnWTB5RvPzqG5f/ANPKNz+lAsVxqCBrAncyTMEeHpFC38UVPeUcx+H4vXkn705XpGIyZD61FOJaGsWzEoT/AJ+tMYhjCGkiVDva8qrFliSwtwwQlKTsJlWyE/1Ek/y1BfzpnvpKtJUdRJGw8uQ9aaXRLnmKNrzt8ohLE+JiPdBEiR5cjR/hni4PtlLqglaPeJO6eRk/I1RXcOASFOLJkjMobAxOUTqpR25AUxbYa44sdk2qJ01kROxVtypptNUUwePmINqbd4J5+Jp7uM6ZWzmHKP8AJ9a4GX3tEiCevKn8DxJJ/ddkEOgAlMSTm0lJ5p+1HH7pu3TqR58zWM5KHAXmPBsjMrx4MZQhSn++o89QR0CD51UMdtBbqKc2ZHXYieRHP0ozj/FRIBkDWQJ5Daep8Kh4Rw+q5X21yD2epSg6T/Eafp3p/uWnj+9RZ8HyoOZVrtYy6Ea1qPBjDaLZGQyI5bTzqgcRcPIQr90TqYynrtpV64QwU27ADisyj3so2STuPGKvrGVqgQfxB0BlsII/M//Z"/>
          <p:cNvSpPr>
            <a:spLocks noChangeAspect="1" noChangeArrowheads="1"/>
          </p:cNvSpPr>
          <p:nvPr/>
        </p:nvSpPr>
        <p:spPr bwMode="auto">
          <a:xfrm>
            <a:off x="520700" y="730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1" name="AutoShape 16" descr="data:image/jpeg;base64,/9j/4AAQSkZJRgABAQAAAQABAAD/2wCEAAkGBhQSERQUExQWFBUUFxgYGBcYFhwaGhgcGBcVGBcYGBgXHCYeGB0jGhUVHy8gIycpLCwsFR4xNTAqNSYrLCkBCQoKDgwOGg8PGjUkHyQqKSksKiwpLCwsLCwsLCwqLCwsLCwsKSwsKSwsLCwpKSksLCwsKSksLCksLCwsLCwpLP/AABEIALAA8AMBIgACEQEDEQH/xAAcAAABBQEBAQAAAAAAAAAAAAAFAgMEBgcBAAj/xABBEAABAwIEAwUGAwcCBgMBAAABAgMRAAQFEiExBkFREyJhcYEHMkKRobFSwdEUI2JykuHwM6IVFoKywvFDY3Ml/8QAGgEAAgMBAQAAAAAAAAAAAAAAAwQBAgUABv/EAC4RAAICAQQABQMEAQUAAAAAAAECAAMRBBIhMRQiQVFhE3GBBTKh8JEVI7HB4f/aAAwDAQACEQMRAD8AyNTmv+an+1IQJmfXxqZaMgpPjpPPeozojaikYk7pzNXgumzSkbVEiOzSkORTGaupqQcToRauKdUsGh0x5nfwp1h3mf8A3RQ/vKkR9YikBQNOTmptTUV0iKyU2pqnUOdaUpNQQDOg91umqIluoz9t0qpWTmModinSkKqORXULM1XJkmdWmK4k06VTTeWpkSY67lQDEzpRDhzD8wzkTJgf550HvXDCR609hWOrY0GqTqUn7g8qFcCVwsLUVBy00K0w2pf/AA+huAcVNuwCcqvwqgfI86sQfETXn7vqK2CJq1upHEB3WGgg6UCvMFnUVb3lJO29C7rQ+P3/AL0Sq1hLWKrCZ3f2WUk1CIqycQQdfQjzoAtmtutsjmY7gA4jU0oV1TdJokpFAGu5a9NKSK6TmEsNXp5E/YVDeH1NOA5U6b/5+UUyrXSpJzOiAKU6ADAO1KiPP7f3puonTiacC42pFdBrp0cRrqdB9/Kulymia6kV06SGnalockUPSKcbVVwZUiSFoilNuRXkK60otVaRFKR0pKehrqZFKKKkSDIj1vUJaYNFyKSbEq5fSqMAJIJgkGnkJnfSibXDyjSU4V3tJIG/nQTYsLsMl2WFocT+8BKuQBiBymlPcF5hLSoPRR0+YpFzjPYdxpIKhupWvyFWHAn7laM7jJU3v2iE6jzTzHlSdr2KNwjNaKxxiUC7tFtKKXElJH+aHnUvDOJHmIyrlP4VGRWjuMtup1CHUehjrpuKAX/BDKtW1FE/DuPrtUDVI/lsE5tMy8oYNc44Kkz2cLHMHQ+dM3XGRcy9yCkg7/MUh7gZ8JKklCgPGD8jpQE2i8xTlOYaEAa0dK6G6gy1g4MfusTUvNO5jXpBn60/YwseIif1qA1ZLUvJEK6Gi+H2fZhUnUnX0pgADgQDRD9rUNbNFHRUZxE8qmUg0ilJNPvsVGmulu4SYSJPPLp+tNLVBOWm0uRpNcWdK6TGya9SkImuqRXToiuxXqVFdmdORSq5FKArp06BTiU15CauPAvs9exBUg9mykwt0if+lA+JUeg59KhmCjJk4zK3YWa3FhDaFLWrZKRKj5AfetK4c9i9w4Aq5WGEn4AM7nqZyp+tanw3wlb2KMrDYST7yzqtX8yvyGlGxQPrFv2zsYlIs/ZDh7Y1aU6eq3FH6JgfSuYh7KsPWkhLJbPJSFqB+pINXiaadTQySOcyy4mHYp7PjbLiStPJUQT59DTbODJG4rYcQsc6SFJzJ59R4isxxzBVNuGVnIfdO3orofvSthsPOY3WyAYxBV0EjuNiVHTwFRL3CEttpjeaK2uRGxE1FxO7SkFSjsNPz9aCGbdgQuARmUa2sVPXqW0RJVpO2gnXw0rTuH8eQ6Cg/unUd1aJ0007vUTWacO4iEX7bnIrI/q2q94zw80oh5p1aVqVISIICjv4welE1uCQr8ccH5htCDglPfmCuJMNW06p5qUE96U7dFAjY8jSLTHwe5cp7NQMZx7h6GOUiKJ8TKuGVdm2A/oMwjWSAYjnVUucTc+NptOXQpUYPkUkzVaVLoA3P55l7wgfK5HxjiWchaJKCFoI2BqtPulL6HBtOVf8p5K6xTNvd3LILiUFDQ+FQOXX8IVrHlTj2NsuiXUFJj3k7UylZQ+4+IjYc8HgyfcqQhYdTBBEHwB2NAsXcg5kkQdx1p1BaAIS6YPIjahN2hM91alR1Ggo9S8xewjEfQ5OleUuDUS1dMkjc/5rU25sFpSFe8DzHWmC3MDtzzGFrqI4mnFK3psmrSBOUoGuTSk10JiKaOtLS0pasqUlSjsACSfQCksNlSgEiSdAOZJrV+D+GAy13gCtWqj9k+IFLanUrQuT3D0aY3H495R7PgK8cg9lkHVZCfpMmn7jgZbUdqrLO0JkHyMwa0+7ZU3qmI5gCJHPyI604pxtyzeK4IbCwfApAUCPnWWNda54mi2irrGTzMqTwok//IY65dvSaMWHCTCRqC6qNydPRKdfWkKfyk9R9dj9iPnVo4AwRN26orJDbUEgbySdJ5DnpR3e1hwYPFKc7YMwj2UKunAppXZsT3lKEkHmEfi89hW24PhDdsyhloQhsQOviT1JOpNSbdgJSAkAACABypYXRlLEYaZrncxIE7SppM0kqqxOJXEUpVNOLA1OwrxNZl7V+OiyP2Vg/vV+9Hwg6fOuGWMsBiAPaD7VXBeoTaLIbtz3iDo4r4geoG01acG4mtMYYLa4Q6oQtsmCTG6T57GsOesMo11NQmrlTawpCilSToQYIpgKrDAlTlTzLdxNwJcWj/ZhxSkqktqJOo5g/wAQ0mq8/hFyTCkrV6zWlYxiT1zgqbh3/WtXUEqGhUhWkn0UD6UjAsRS82kxrSd970jdgGOaehbjt6mcMYA+O9ly5dZPhr+VXvg+6F0sD3SgZjMEc9vlU/E2cyAgfGoJ/qUBVYxu2XbXTwaOQqMiI2MaRzpYW+KGDwfSOqnhDlTx6yzrvcrudRklUAcyTMR5AVOuccYIlTbZUPiUkSPnWYpK1LlxxRX1ynujwnQelIViYSohS1OJ5Zon5io8Dz3DNrkPa8ff/qEeLOIe10B7v00qpM3JB6g8qXe3hWeg5CmENk7DatemsVptExb7Ta5YyWtQ3A+lMrUTvoByA/LnU21wF5YlKd/GKJtcIPJI1RPjrFc11a9mclNjjgQdg2HKdWBEJ51aMWtCGwE+XlTCMKu06Bxv+mm7q3uh7ziPl+tJtYHYYYRtdO6Kcqf7+ZXL23UDJBqGo0ZvnXkf6oBB5ihD4102p5GyIhYu04nYpxApKatXAuCofdKnBKWi33epUqNfAAE1W2wVqWMvXWbHCD1hDgrh3LDqh3lDug8h18JrQbVUAEJIT+I7Hy8KkttIQ2+QkaEpHloAB0j865jmYtMMt6LeUltJ6ToT6CT6V5q12vfPvPRpspQKBwO/8RKMUStWTroPGoN5w+5cl6zYeQyFjOrMkknYHLl25TR7FOFGbdvOjOS3BSpS52IBBAgdag8OOf8A9Ua+8y4B4wUmj1Umu4Axa+5bKGZOpWrj2T3yswBZEEQc51CQkCBEicvOrn7NOH3bZL4eTlUVp2MggJ3BFXRKtNKiWtyC8obGJ+RrROepjliRCVNIGs0paqYubjKIG9XOBzBAGLW5JgV2ajMmBJ3pT10ltBWowAJJ8qHkmXIxBXGPEyLG2W6o67JHNROwFfPjDy7h5b7veW4ZH9vADSrNj+Kqxe/ShJPYpVCf5Qe+s9J2FaFa4LbspAbaSI0mJP1qttwqGPWMUU7jk9TLkcHPvAqgIT1V+lVXGcGLJIJB8RW0Y+9lRoY8Ky7FXZcQCOYJnzqmk1Du2D1G9Vp0Svd6zQbCxKsEfQRqq1Sr1SCfyrOuDMTyqyk76/nW43zKU2rwA0LBH+0184Ya9kcSfKnGUWIVMz67DXYGmvW7PaPMJmO9PWIBIP2qBxnw64s5tnANDyUPOpXDKyu4bUPhQVH1yp/8qvr7qYOcDKBJmIrHrU1+Ze5rW2AkhhkT5vu79xPcUmCKHEE71pmL4azeLdWEhlpJEOq7qDI1ylXvekzUa09nCXQlQzIbOqcwhah+NQ+EHkOlay6pVXzDBma+nOQVOcyhYfhpdcSgcz8pqy4thiWy0wgakyrqY8auVhw20w6EoT7glRO5JFVp1QXfrUdm0/UnalfGG1zjoDMaXS7EG7skf4hrDrQJEckj6mpDjWUSeddR3UgHfc+JNPOvdnl0l1zRCfwjmqspnJaa44WRFykFStBQuzV2yytXujapmMOqdUloEkJHfV18KauHUtoyo5Ues4X5P8SG8xz6D+ZDxdkPJWgch9aoCxBg8tK07C7TuFSt1b1n+NN/vnI2B18K1NFYMlB6TH/UKyQLPWE+EOD3sQe7NoQBqtwjuoHU9T0Tua1SzwW2tFIZtiFpzIC3MwUXFpzFRURoCNBHKhmAcQP4dZMoRbpUm6ZzNgd1SXcsKWtXxjUHXUAiNKc4eysItmioLVmK1nxO5PSST8qrryxTjrMr+nAGw59oaub8dm8Orn/l/anrNaf2y1Ly0NobQtwFSgkKVolKZJj4ifSg9o+l0XzPMLUE9dswj1oHj7gubBlxQByOAEHyKVA9INZ2nQi0Z9/+ZqajBqbbNn0WpbagFIWPQz09KpJwt60xNhwgrt0kpSsRKQsEd8+BO/MU37L8b1FstUwM7MmTkjvtzzynUeBq5Y7bBaCPCtV12HkczBSw7SAeDCebKoiozrMPJWPEHyIqFgOJB5vIsw41CT4j4T6jTzFTn7kJEjU/ShnMgR65ugkeNRLdRWqagoSpxXrRVRSy2VKMJSCSTyjeu/d3O6nrl8Jiayb2p8alZ/ZGTv8A6hHjsj150zxp7RyVKDW593wHImqtwZYF247ReoR3iTzPKauBsUu0uil2CiaFwZwqm2YKlavLHe/hG4SKA44h0OFKW1uzsUrhSPrqKtDV4YqGl0lRUZS2JzL5gDoPzrHNxLFzPQJpwq7cys4lgTttal91RBVGVrMVETtnUTv4Cg+FYE/cpW8EylG5PnoAKuHHt4hdmnIsK7w59DRL2ZonDnv/AND9hWnpWJQuRzmY+syGC+n/ALDuJriydV/9X/hXza2rb0r6Sx+E4e7/ACH7V83NpkinaujEW9JrHs2czdr4MwPVQj7Ud4zu5s1H8QSPOVAEeutVL2Z3GrpG0pHoAZ+pqycSn92EfiWn0Eyay7cLbiaCHcMwth2Bs5m3FNqU5B1WonLH4UnRG3IUUWmNTA5/nUbDncxA6AgUvF3MrSzOoSf0/OlHckcwiryBK027JcWecn5z/aqZwzbF191USO0JP/TokeU61cEq/dq8vtQfg8Bu3Us7qWr7mg12bUcjs4E0bE3WKB6QpcBLI7RYzK+FI3ny86g5VIzOu/67ggAa9mn8I8TzoilMS8v3h7g6f3qK2gauLI6kqMJT60ND7/34hipJz7QUlhR5RNPMYaJlXKpTF8HJKUkoHxHTMf4Ejl4mh9+l1ZgENg81HX0FHyxOOp3HfcRi+NpbQQk6xVbwhH7q4eUmZgQRpESfvRxvhZEy6ouGZjYU7jy227VaUwNNhTdbooFadkjJillbtmx+AAeJZuOn4uUMp9xhpISI2K9z/SlFBLV8NrCymYOoG50I571E/aFLWpSjK3FKUtW+5/SPQCn8tekNQavYfaeVFxSwOvpHcBxMNPuPPApDilKIGpGgCJjcwNfOqq/dFZWApSWi6FhuYGZbkgkfynarA6iATVXK5J8XAPkAfypdKFVt394jTap7E2k+/wDMlnEXEqYLSyhxCiUqG4IGnpyIrUeGPaS1eoDTxSzcgRlJhDh6oJ2n8J9KyO3XmuUmCBBUB4FJg1FuLfPKulTZWH7gUbBm8W4UzcJcAMHurHVJ/Q61Zhblw9EivmOx4qu2hDdw6kDlnkfJU1Od9oeIqEG8ejwIT/2gUt4Y+8N9QT6UvL5i1bKnHENIA1KyB99/SsZ9o3tRF1+4tZ7EHvLIguEbQk/CN9d+lZvcXy3DLi1OHqtRUfmTSEKoy1ASm6TG2CrUnfnVi4axhNuotqIAWZCvyPSqt+1kbVb/AGacEHEbkqdB/Z2SC4fxn4Wx57nw86pbWHU7uoau01kMsuzTKlpk95BHupVlnzPSqfxDxO40Sw2SEjQpJCwByAMTPrVmxjhJ9b7/APw8BhhrQpWshEpHeKM05Ry6c6C8P+zG7ukl4qS0lWoW5JKvFIGseJpCnSqrEsciP3a7cuFGDKthNi684lltJUpU5Uz9ddK2ngjh121s3EvJyqWokJnbQCgXDvALlpcodL6XMsyAkjfzrR7wFTcjlrTbt7TPAPrKrxmvJhrv8p+1fOidNedb97Vr0IsFfxaVgJH1olHIMrZxNG9maISRyXtVnxhBUtO8ggxvtzj1qs8C6NoPQ1d39VnXWB0n66/LWsi84taadS+USThbZzCdNNROo8/nXOJXwllSRpMfcVKQcoT5ctPtVbxp4rKugEDzpQnMMmd4kZlcpV5UM4YSFSFbNrUI8ZJ/MVKsn9Y6iqjfvrauXQgwdHEjryUPpU007wyD7xu+3ZhvxL1e4y2O6UlRTsKF3aUrUkPStQ1DKdEpH8ZG/lQsYz2imiNZ7wHjBgfOililDSJdVKzKlwdyTzO5jao+j9EfMuHDnA6k4OiISn0A0+e1R7hOsrUlJHLc1GcxNbujQCE/iOg9ANTSBhaT3nCt0/JM+VDVADljC7y3CiON3KCdJWfnQriBg3CgyISBClq/COnmaOJRkEBKUeW9R0NJTMDcyfE9T1otb7W3D8SbENi7W6g/DkzJPOiOXSotimAKffXXtFXC8zwJ7kW+cgHyqlrc7hPVw/aKs2NPwg+VVa2bz9kk7FSifKgGGUcQtbMhJUvWQnL5mANPIVAxB6AEDc08/dhACUjQSEjqTzqIm3MiffUdugrmPtLY9Y43ZgCCNTvTT+HmTFSXHwkyTt9a4pJV3nDkTyHM0OTmDS2ZjfypTTBJ0BJOwGs+QFXDhHg9y+dyNpDbSYK1HkPE9TyFblw7wpa2SAGUJzc3CAVn15DwFDewLxCKMzBMH9m1/cxkt1pT+JzuD/dr9K37grhoWNm2xpmHecUNlLVqo+Ww9KMBw9DXshNLNbkS+3EQ5atlJQQCkmSOR8xzqHjjSygKQfd3A5iKnlgc/vXIAHh86GDx1JgvCmApGZQ32qakdyBrpFBg/wBkpYyultRzJSkTBPvA9Bz9aav+I1paUQ0WkJBJKuQHOu7hJnXtsxgQ1bpM8z6VlIPKrJj9u/d9rd5CW0EyeiRHXc6gnpNVtNOVgBeIFzzNM4TbhhrxNWZ24OY+gNVnBXx2KAOUGp7l1mVz1+R/SsC4bnM2qh5R9pZnLgkAayU7np4dKg2ln2rwT8CdVf5415h2M38o/wA1qVgGgWrqYpYDmWbgZlZxhnsLkjZJMo8jVX4xayuNPJ1+BXrtPrR/jvE5dRHwDlQXELkOtFB5jf7H51oVIVYOPtOd1srKHuGMLwNhtCSrMtQ5zprvAFFUtNj3W0eomgPDdyXEBKhOkHzG9F3bRSdtqR1G7eQTzHqAhQYEmA6aQB4CKbU19KipuCNxT/bTS5BEcAGJGfXUFx/xp+9fSnUkVTcd4j3S386f09DWHgRTU3rUvJltSQBUV5/WmXrwJBKjlHjQHEMfKpS0knlmj9a9ezcTxAXmex2+kRUBhWVE88uUfdRqIplazHvHnBnz1qeiyUR3gUJGnjSxzDekQw6EawC4dpkhA8huaeRarMkCJ3Wvf0A2p9hSEe6NeZ5+przzubQ6iuJkSM0gA9wFa9sxE69EprSOHfZUCkPXzqkEiezSJWBv3jByeVUSzJQQpAKVJMhQ0IPUHkaM4e9cXDqGy64S4Y1WozzJMnXQGhWEgZBxLqMnE2nBRaWzQQwhQRMzkWZJ3JURqfHwqcvGwNkiPEx9IoNhOFJZaS0jNlTMSonUmVHXqakrt0fEkHzrAs1Lk+WaqadB+6Sn+JQkTAPhm1+1O4fj6HlZQoA/hPvVWbu4bSTCBA/h/tUK7vSQOzbVM7pbIPjB0+9BXVWZ5jnga2XgY+ZoaboeQ8fClm5PJOYeBFUWyZWAopecVPQ6SORB2Pgan2HEraCpL/cgFQc2nKJIJ6wCRT1Wo3NtiN2jKAsDnEsrt/HvNOR4JzfY0LvsRs3AUPZAFbpdSUz6LAmoFhjtypoPZUkOFSm2ld1fZDZalzAJ3AI5imcTxpbuifdjVOhGm4J5xB2ol1wr/dBUadrThZPOE2TjJZQUBspUnKgiAFe9A21qh3/sGaOrF2pPQOICv9ySDR21w8KM9mE6mCAANfLem8Ut1ISSklJ6gkfalF1+08DiO/6eG8u7n7Smv+zvE7X3EofSObatf6TBqAni5TRyPsFChyUIPyOtWnAeOH7dYRcLK25946qT68wK0W8we3vmAHUodQsSFefNJ3FNkK/YixNlPBMx1HGbShAIR1pT/tAbSiE6+VEMd9h2UksvrKPhBSFFP8xBkjxoNa+zVtCkKcWpcTnbAygnlCh8PhvQ2r068kyRba/WJUr/ABpx5zupJUo6Dcn0onYYO7H7xSdeQ1KfM7VZ3rC3ZOVhsNE++QZ06SZIphbkeNc+pGNtYwI5ptJnz2HmdsEdkITA9KlqxNXODUILJ8KZuLgJGppMpvPPM1RtQYkt3FABJHp/m9NuYqjJmEiRPjVeu8SkRQp6+J0B3puvRg8mJWa3YcCKxnGlOKInShLjBCc0c96N4VhqVKlXyos02g3LCSARmJIO2g0kU8LFq8qjqZZqewF3MF4gxonOoqUVAKP4RGyR8PnSnAIITASISI8feI66c6G3N+FaKB33FcOJzlAGVKSIFaW4TJ2nEsVtalCQUAR5UpV6dljzO4p20ue6BPKlugEa1xbB4lB8wdcMIVqn/wB163bSN968/Y6aGKjG1ciM5FDOD3L84hEkfiA8KK8IuD9vY1n3/wDsNVhWHA+8pR9aI4E83bPJdgqiRvrqDr4UO8bqyF7xC0ELYpbrM29q5FLU9Q3BrVbjKXVtvNZvgKMy/OEnbxoi7g6wQBCs3oR5ztXljVcPSbv1KSeGgy4fVn7g2+vz2qJeXD6z2SE51r0ACwPmeQ8asTnByVaqdWD/AAxH1p/BsLbZU52ZkghKid5AChJ8QRRE0r5G6WbWVBfJyftK9w7wtesqWtwohQAyBRM+IOwj60ji7CxklSZAIJBGhgzr8qvTF6DI5jcc6U8gLEESD1H5U81AOGUxBdW+fPzmUR/FVu3jYk9g5ZpVAHdzBwjfwPKpIsO4EpEhJJid5M6+tWP/AJfa7vdCQgKSAnQQogkaeImnlJYYTrlSPE7/AK0O7TtYdxOBCU6kVoFUZMrNhauAgAEjMDoOo1qbiWCOOJhCY/mMCii8aSR+6E+J0H60JvMSdIJS5CvD3aTcUpwxz9odbLrG3AAfeV932UuO6uPoRPJKSr6kgVYsEwhGH24aL61pzEiYETukRsJoB/zTcDQuAxvoKEYpdqf/ANQ7bQSPsabTVVrwAZd9DqHPmIh7F/aiwyooShThG+WIHqTQHCuI3rx11SmCy0QC2c2pOx7szB306UKbw1KT3UgTzj8zS1IgSDt9PKq3apbF2gQifp2DktC//J4e7zjjhWdyMoGm0CNB601dcCLCZaeC4+FxMf7k/pT+BcSEHI4d4hR+x/Wi1zekHfQ7Dmf0pX6jL3zOKujY6mfX1q6yYdQpE7HdJ8lDSq/iDp61q9+4l1DaVgKQVCQdRVRx7g9BksKy88p29DyprT3qD5uJDu5GJnzqppLbdTXLYhZSoQob1zJG9bGRjiZhyTJDBKRpTPay6FFWoISPU6005eQk+FEeBuHBdOKW6FFtJ2mJVvv4UJiEUu0Iz7iEWMXmH5FFK2ylQ5EQfkaH4klIJSlMBMjzjQknrX0TxQ8y6Ch1ttwRErTKkq5QRrpImKzW64DZfQpxlzK5JBaWdCveUKSCQCNdR61Pi0LbTFfDWbN2JUrZ/upPgKUu/ilO2CreEuolWoAk5DB1PaJlPlE+NRGMOSSVSSgjYnXkYkb+dMG1e4JaG9ZJbvCROsaxG5jeB0HM8qaVdkmNuZnYDqT08akOW+ZMqIbRokbhHd1CUp3cOutNNYegKhYUW51IMZoGn8QA6RQhaCYQ0GMm82JmDseRotwvcNKvLbtYU32oCwr3YI0nwk1OTgViWCQ1cNqVMEuhSBAkKKYCj0iAdakNvWjSWyxbdm4SDmK1OKJGkJQrkSPMVDahdpx3JTSksN3Am9IuEkDKQRyj+1AbLipC1LISTGkSNMpIM+M/as5seN1IBKveAmEAg67ZjsNfOaQvFWXIUZSrYlpcEnp3dzvqdazbLrD6YM0atLVyCc/xNS/46FglI6jcaHxoJgF8hhKkuOFSnFqcUsDRRVoBrqAEgCs/HEIb1RMcpUSOhMc569aj3/ESoJTEA5VQfdMTqfEfY0JWvJ5hTp9OB3NaueI0oCuybCsozKOcAARO+5UQNhQ5PHOVKVLCgozKCmQdZ7i0jkNOhrKGsaKpmTmOknQRuqD5QPnUh/FXHJPeWQYOhUSABJPIJnSmM2DuAFFR6M0a+9oKcstaBRgZtSD0gSE77nSoFnizl1BPeUPcAMiFbqJPI6aeFZw3dHMJJE/iEa5p5bz0qxWnEDqAQ1AHlueievlS96OY1pxWOQOZcjdhHdcUT/COvSOdcdvAoRlIH38huTVVb4iQ0mcvbPK+LUnXkARCR4DTTeobmMuklSlhsDbvaz/CBpHKdaR8OTG9yZ5ha8yoMgnWTB5RvPzqG5f/ANPKNz+lAsVxqCBrAncyTMEeHpFC38UVPeUcx+H4vXkn705XpGIyZD61FOJaGsWzEoT/AJ+tMYhjCGkiVDva8qrFliSwtwwQlKTsJlWyE/1Ek/y1BfzpnvpKtJUdRJGw8uQ9aaXRLnmKNrzt8ohLE+JiPdBEiR5cjR/hni4PtlLqglaPeJO6eRk/I1RXcOASFOLJkjMobAxOUTqpR25AUxbYa44sdk2qJ01kROxVtypptNUUwePmINqbd4J5+Jp7uM6ZWzmHKP8AJ9a4GX3tEiCevKn8DxJJ/ddkEOgAlMSTm0lJ5p+1HH7pu3TqR58zWM5KHAXmPBsjMrx4MZQhSn++o89QR0CD51UMdtBbqKc2ZHXYieRHP0ozj/FRIBkDWQJ5Daep8Kh4Rw+q5X21yD2epSg6T/Eafp3p/uWnj+9RZ8HyoOZVrtYy6Ea1qPBjDaLZGQyI5bTzqgcRcPIQr90TqYynrtpV64QwU27ADisyj3so2STuPGKvrGVqgQfxB0BlsII/M//Z"/>
          <p:cNvSpPr>
            <a:spLocks noChangeAspect="1" noChangeArrowheads="1"/>
          </p:cNvSpPr>
          <p:nvPr/>
        </p:nvSpPr>
        <p:spPr bwMode="auto">
          <a:xfrm>
            <a:off x="673100" y="2254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2" name="AutoShape 18" descr="data:image/jpeg;base64,/9j/4AAQSkZJRgABAQAAAQABAAD/2wCEAAkGBhQSERQUExQWFBUUFxgYGBcYFhwaGhgcGBcVGBcYGBgXHCYeGB0jGhUVHy8gIycpLCwsFR4xNTAqNSYrLCkBCQoKDgwOGg8PGjUkHyQqKSksKiwpLCwsLCwsLCwqLCwsLCwsKSwsKSwsLCwpKSksLCwsKSksLCksLCwsLCwpLP/AABEIALAA8AMBIgACEQEDEQH/xAAcAAABBQEBAQAAAAAAAAAAAAAFAgMEBgcBAAj/xABBEAABAwIEAwUGAwcCBgMBAAABAgMRAAQFEiExBkFREyJhcYEHMkKRobFSwdEUI2JykuHwM6IVFoKywvFDY3Ml/8QAGgEAAgMBAQAAAAAAAAAAAAAAAwQBAgUABv/EAC4RAAICAQQABQMEAQUAAAAAAAECAAMRBBIhMRQiQVFhE3GBBTKh8JEVI7HB4f/aAAwDAQACEQMRAD8AyNTmv+an+1IQJmfXxqZaMgpPjpPPeozojaikYk7pzNXgumzSkbVEiOzSkORTGaupqQcToRauKdUsGh0x5nfwp1h3mf8A3RQ/vKkR9YikBQNOTmptTUV0iKyU2pqnUOdaUpNQQDOg91umqIluoz9t0qpWTmModinSkKqORXULM1XJkmdWmK4k06VTTeWpkSY67lQDEzpRDhzD8wzkTJgf550HvXDCR609hWOrY0GqTqUn7g8qFcCVwsLUVBy00K0w2pf/AA+huAcVNuwCcqvwqgfI86sQfETXn7vqK2CJq1upHEB3WGgg6UCvMFnUVb3lJO29C7rQ+P3/AL0Sq1hLWKrCZ3f2WUk1CIqycQQdfQjzoAtmtutsjmY7gA4jU0oV1TdJokpFAGu5a9NKSK6TmEsNXp5E/YVDeH1NOA5U6b/5+UUyrXSpJzOiAKU6ADAO1KiPP7f3puonTiacC42pFdBrp0cRrqdB9/Kulymia6kV06SGnalockUPSKcbVVwZUiSFoilNuRXkK60otVaRFKR0pKehrqZFKKKkSDIj1vUJaYNFyKSbEq5fSqMAJIJgkGnkJnfSibXDyjSU4V3tJIG/nQTYsLsMl2WFocT+8BKuQBiBymlPcF5hLSoPRR0+YpFzjPYdxpIKhupWvyFWHAn7laM7jJU3v2iE6jzTzHlSdr2KNwjNaKxxiUC7tFtKKXElJH+aHnUvDOJHmIyrlP4VGRWjuMtup1CHUehjrpuKAX/BDKtW1FE/DuPrtUDVI/lsE5tMy8oYNc44Kkz2cLHMHQ+dM3XGRcy9yCkg7/MUh7gZ8JKklCgPGD8jpQE2i8xTlOYaEAa0dK6G6gy1g4MfusTUvNO5jXpBn60/YwseIif1qA1ZLUvJEK6Gi+H2fZhUnUnX0pgADgQDRD9rUNbNFHRUZxE8qmUg0ilJNPvsVGmulu4SYSJPPLp+tNLVBOWm0uRpNcWdK6TGya9SkImuqRXToiuxXqVFdmdORSq5FKArp06BTiU15CauPAvs9exBUg9mykwt0if+lA+JUeg59KhmCjJk4zK3YWa3FhDaFLWrZKRKj5AfetK4c9i9w4Aq5WGEn4AM7nqZyp+tanw3wlb2KMrDYST7yzqtX8yvyGlGxQPrFv2zsYlIs/ZDh7Y1aU6eq3FH6JgfSuYh7KsPWkhLJbPJSFqB+pINXiaadTQySOcyy4mHYp7PjbLiStPJUQT59DTbODJG4rYcQsc6SFJzJ59R4isxxzBVNuGVnIfdO3orofvSthsPOY3WyAYxBV0EjuNiVHTwFRL3CEttpjeaK2uRGxE1FxO7SkFSjsNPz9aCGbdgQuARmUa2sVPXqW0RJVpO2gnXw0rTuH8eQ6Cg/unUd1aJ0007vUTWacO4iEX7bnIrI/q2q94zw80oh5p1aVqVISIICjv4welE1uCQr8ccH5htCDglPfmCuJMNW06p5qUE96U7dFAjY8jSLTHwe5cp7NQMZx7h6GOUiKJ8TKuGVdm2A/oMwjWSAYjnVUucTc+NptOXQpUYPkUkzVaVLoA3P55l7wgfK5HxjiWchaJKCFoI2BqtPulL6HBtOVf8p5K6xTNvd3LILiUFDQ+FQOXX8IVrHlTj2NsuiXUFJj3k7UylZQ+4+IjYc8HgyfcqQhYdTBBEHwB2NAsXcg5kkQdx1p1BaAIS6YPIjahN2hM91alR1Ggo9S8xewjEfQ5OleUuDUS1dMkjc/5rU25sFpSFe8DzHWmC3MDtzzGFrqI4mnFK3psmrSBOUoGuTSk10JiKaOtLS0pasqUlSjsACSfQCksNlSgEiSdAOZJrV+D+GAy13gCtWqj9k+IFLanUrQuT3D0aY3H495R7PgK8cg9lkHVZCfpMmn7jgZbUdqrLO0JkHyMwa0+7ZU3qmI5gCJHPyI604pxtyzeK4IbCwfApAUCPnWWNda54mi2irrGTzMqTwok//IY65dvSaMWHCTCRqC6qNydPRKdfWkKfyk9R9dj9iPnVo4AwRN26orJDbUEgbySdJ5DnpR3e1hwYPFKc7YMwj2UKunAppXZsT3lKEkHmEfi89hW24PhDdsyhloQhsQOviT1JOpNSbdgJSAkAACABypYXRlLEYaZrncxIE7SppM0kqqxOJXEUpVNOLA1OwrxNZl7V+OiyP2Vg/vV+9Hwg6fOuGWMsBiAPaD7VXBeoTaLIbtz3iDo4r4geoG01acG4mtMYYLa4Q6oQtsmCTG6T57GsOesMo11NQmrlTawpCilSToQYIpgKrDAlTlTzLdxNwJcWj/ZhxSkqktqJOo5g/wAQ0mq8/hFyTCkrV6zWlYxiT1zgqbh3/WtXUEqGhUhWkn0UD6UjAsRS82kxrSd970jdgGOaehbjt6mcMYA+O9ly5dZPhr+VXvg+6F0sD3SgZjMEc9vlU/E2cyAgfGoJ/qUBVYxu2XbXTwaOQqMiI2MaRzpYW+KGDwfSOqnhDlTx6yzrvcrudRklUAcyTMR5AVOuccYIlTbZUPiUkSPnWYpK1LlxxRX1ynujwnQelIViYSohS1OJ5Zon5io8Dz3DNrkPa8ff/qEeLOIe10B7v00qpM3JB6g8qXe3hWeg5CmENk7DatemsVptExb7Ta5YyWtQ3A+lMrUTvoByA/LnU21wF5YlKd/GKJtcIPJI1RPjrFc11a9mclNjjgQdg2HKdWBEJ51aMWtCGwE+XlTCMKu06Bxv+mm7q3uh7ziPl+tJtYHYYYRtdO6Kcqf7+ZXL23UDJBqGo0ZvnXkf6oBB5ihD4102p5GyIhYu04nYpxApKatXAuCofdKnBKWi33epUqNfAAE1W2wVqWMvXWbHCD1hDgrh3LDqh3lDug8h18JrQbVUAEJIT+I7Hy8KkttIQ2+QkaEpHloAB0j865jmYtMMt6LeUltJ6ToT6CT6V5q12vfPvPRpspQKBwO/8RKMUStWTroPGoN5w+5cl6zYeQyFjOrMkknYHLl25TR7FOFGbdvOjOS3BSpS52IBBAgdag8OOf8A9Ua+8y4B4wUmj1Umu4Axa+5bKGZOpWrj2T3yswBZEEQc51CQkCBEicvOrn7NOH3bZL4eTlUVp2MggJ3BFXRKtNKiWtyC8obGJ+RrROepjliRCVNIGs0paqYubjKIG9XOBzBAGLW5JgV2ajMmBJ3pT10ltBWowAJJ8qHkmXIxBXGPEyLG2W6o67JHNROwFfPjDy7h5b7veW4ZH9vADSrNj+Kqxe/ShJPYpVCf5Qe+s9J2FaFa4LbspAbaSI0mJP1qttwqGPWMUU7jk9TLkcHPvAqgIT1V+lVXGcGLJIJB8RW0Y+9lRoY8Ky7FXZcQCOYJnzqmk1Du2D1G9Vp0Svd6zQbCxKsEfQRqq1Sr1SCfyrOuDMTyqyk76/nW43zKU2rwA0LBH+0184Ya9kcSfKnGUWIVMz67DXYGmvW7PaPMJmO9PWIBIP2qBxnw64s5tnANDyUPOpXDKyu4bUPhQVH1yp/8qvr7qYOcDKBJmIrHrU1+Ze5rW2AkhhkT5vu79xPcUmCKHEE71pmL4azeLdWEhlpJEOq7qDI1ylXvekzUa09nCXQlQzIbOqcwhah+NQ+EHkOlay6pVXzDBma+nOQVOcyhYfhpdcSgcz8pqy4thiWy0wgakyrqY8auVhw20w6EoT7glRO5JFVp1QXfrUdm0/UnalfGG1zjoDMaXS7EG7skf4hrDrQJEckj6mpDjWUSeddR3UgHfc+JNPOvdnl0l1zRCfwjmqspnJaa44WRFykFStBQuzV2yytXujapmMOqdUloEkJHfV18KauHUtoyo5Ues4X5P8SG8xz6D+ZDxdkPJWgch9aoCxBg8tK07C7TuFSt1b1n+NN/vnI2B18K1NFYMlB6TH/UKyQLPWE+EOD3sQe7NoQBqtwjuoHU9T0Tua1SzwW2tFIZtiFpzIC3MwUXFpzFRURoCNBHKhmAcQP4dZMoRbpUm6ZzNgd1SXcsKWtXxjUHXUAiNKc4eysItmioLVmK1nxO5PSST8qrryxTjrMr+nAGw59oaub8dm8Orn/l/anrNaf2y1Ly0NobQtwFSgkKVolKZJj4ifSg9o+l0XzPMLUE9dswj1oHj7gubBlxQByOAEHyKVA9INZ2nQi0Z9/+ZqajBqbbNn0WpbagFIWPQz09KpJwt60xNhwgrt0kpSsRKQsEd8+BO/MU37L8b1FstUwM7MmTkjvtzzynUeBq5Y7bBaCPCtV12HkczBSw7SAeDCebKoiozrMPJWPEHyIqFgOJB5vIsw41CT4j4T6jTzFTn7kJEjU/ShnMgR65ugkeNRLdRWqagoSpxXrRVRSy2VKMJSCSTyjeu/d3O6nrl8Jiayb2p8alZ/ZGTv8A6hHjsj150zxp7RyVKDW593wHImqtwZYF247ReoR3iTzPKauBsUu0uil2CiaFwZwqm2YKlavLHe/hG4SKA44h0OFKW1uzsUrhSPrqKtDV4YqGl0lRUZS2JzL5gDoPzrHNxLFzPQJpwq7cys4lgTttal91RBVGVrMVETtnUTv4Cg+FYE/cpW8EylG5PnoAKuHHt4hdmnIsK7w59DRL2ZonDnv/AND9hWnpWJQuRzmY+syGC+n/ALDuJriydV/9X/hXza2rb0r6Sx+E4e7/ACH7V83NpkinaujEW9JrHs2czdr4MwPVQj7Ud4zu5s1H8QSPOVAEeutVL2Z3GrpG0pHoAZ+pqycSn92EfiWn0Eyay7cLbiaCHcMwth2Bs5m3FNqU5B1WonLH4UnRG3IUUWmNTA5/nUbDncxA6AgUvF3MrSzOoSf0/OlHckcwiryBK027JcWecn5z/aqZwzbF191USO0JP/TokeU61cEq/dq8vtQfg8Bu3Us7qWr7mg12bUcjs4E0bE3WKB6QpcBLI7RYzK+FI3ny86g5VIzOu/67ggAa9mn8I8TzoilMS8v3h7g6f3qK2gauLI6kqMJT60ND7/34hipJz7QUlhR5RNPMYaJlXKpTF8HJKUkoHxHTMf4Ejl4mh9+l1ZgENg81HX0FHyxOOp3HfcRi+NpbQQk6xVbwhH7q4eUmZgQRpESfvRxvhZEy6ouGZjYU7jy227VaUwNNhTdbooFadkjJillbtmx+AAeJZuOn4uUMp9xhpISI2K9z/SlFBLV8NrCymYOoG50I571E/aFLWpSjK3FKUtW+5/SPQCn8tekNQavYfaeVFxSwOvpHcBxMNPuPPApDilKIGpGgCJjcwNfOqq/dFZWApSWi6FhuYGZbkgkfynarA6iATVXK5J8XAPkAfypdKFVt394jTap7E2k+/wDMlnEXEqYLSyhxCiUqG4IGnpyIrUeGPaS1eoDTxSzcgRlJhDh6oJ2n8J9KyO3XmuUmCBBUB4FJg1FuLfPKulTZWH7gUbBm8W4UzcJcAMHurHVJ/Q61Zhblw9EivmOx4qu2hDdw6kDlnkfJU1Od9oeIqEG8ejwIT/2gUt4Y+8N9QT6UvL5i1bKnHENIA1KyB99/SsZ9o3tRF1+4tZ7EHvLIguEbQk/CN9d+lZvcXy3DLi1OHqtRUfmTSEKoy1ASm6TG2CrUnfnVi4axhNuotqIAWZCvyPSqt+1kbVb/AGacEHEbkqdB/Z2SC4fxn4Wx57nw86pbWHU7uoau01kMsuzTKlpk95BHupVlnzPSqfxDxO40Sw2SEjQpJCwByAMTPrVmxjhJ9b7/APw8BhhrQpWshEpHeKM05Ry6c6C8P+zG7ukl4qS0lWoW5JKvFIGseJpCnSqrEsciP3a7cuFGDKthNi684lltJUpU5Uz9ddK2ngjh121s3EvJyqWokJnbQCgXDvALlpcodL6XMsyAkjfzrR7wFTcjlrTbt7TPAPrKrxmvJhrv8p+1fOidNedb97Vr0IsFfxaVgJH1olHIMrZxNG9maISRyXtVnxhBUtO8ggxvtzj1qs8C6NoPQ1d39VnXWB0n66/LWsi84taadS+USThbZzCdNNROo8/nXOJXwllSRpMfcVKQcoT5ctPtVbxp4rKugEDzpQnMMmd4kZlcpV5UM4YSFSFbNrUI8ZJ/MVKsn9Y6iqjfvrauXQgwdHEjryUPpU007wyD7xu+3ZhvxL1e4y2O6UlRTsKF3aUrUkPStQ1DKdEpH8ZG/lQsYz2imiNZ7wHjBgfOililDSJdVKzKlwdyTzO5jao+j9EfMuHDnA6k4OiISn0A0+e1R7hOsrUlJHLc1GcxNbujQCE/iOg9ANTSBhaT3nCt0/JM+VDVADljC7y3CiON3KCdJWfnQriBg3CgyISBClq/COnmaOJRkEBKUeW9R0NJTMDcyfE9T1otb7W3D8SbENi7W6g/DkzJPOiOXSotimAKffXXtFXC8zwJ7kW+cgHyqlrc7hPVw/aKs2NPwg+VVa2bz9kk7FSifKgGGUcQtbMhJUvWQnL5mANPIVAxB6AEDc08/dhACUjQSEjqTzqIm3MiffUdugrmPtLY9Y43ZgCCNTvTT+HmTFSXHwkyTt9a4pJV3nDkTyHM0OTmDS2ZjfypTTBJ0BJOwGs+QFXDhHg9y+dyNpDbSYK1HkPE9TyFblw7wpa2SAGUJzc3CAVn15DwFDewLxCKMzBMH9m1/cxkt1pT+JzuD/dr9K37grhoWNm2xpmHecUNlLVqo+Ww9KMBw9DXshNLNbkS+3EQ5atlJQQCkmSOR8xzqHjjSygKQfd3A5iKnlgc/vXIAHh86GDx1JgvCmApGZQ32qakdyBrpFBg/wBkpYyultRzJSkTBPvA9Bz9aav+I1paUQ0WkJBJKuQHOu7hJnXtsxgQ1bpM8z6VlIPKrJj9u/d9rd5CW0EyeiRHXc6gnpNVtNOVgBeIFzzNM4TbhhrxNWZ24OY+gNVnBXx2KAOUGp7l1mVz1+R/SsC4bnM2qh5R9pZnLgkAayU7np4dKg2ln2rwT8CdVf5415h2M38o/wA1qVgGgWrqYpYDmWbgZlZxhnsLkjZJMo8jVX4xayuNPJ1+BXrtPrR/jvE5dRHwDlQXELkOtFB5jf7H51oVIVYOPtOd1srKHuGMLwNhtCSrMtQ5zprvAFFUtNj3W0eomgPDdyXEBKhOkHzG9F3bRSdtqR1G7eQTzHqAhQYEmA6aQB4CKbU19KipuCNxT/bTS5BEcAGJGfXUFx/xp+9fSnUkVTcd4j3S386f09DWHgRTU3rUvJltSQBUV5/WmXrwJBKjlHjQHEMfKpS0knlmj9a9ezcTxAXmex2+kRUBhWVE88uUfdRqIplazHvHnBnz1qeiyUR3gUJGnjSxzDekQw6EawC4dpkhA8huaeRarMkCJ3Wvf0A2p9hSEe6NeZ5+przzubQ6iuJkSM0gA9wFa9sxE69EprSOHfZUCkPXzqkEiezSJWBv3jByeVUSzJQQpAKVJMhQ0IPUHkaM4e9cXDqGy64S4Y1WozzJMnXQGhWEgZBxLqMnE2nBRaWzQQwhQRMzkWZJ3JURqfHwqcvGwNkiPEx9IoNhOFJZaS0jNlTMSonUmVHXqakrt0fEkHzrAs1Lk+WaqadB+6Sn+JQkTAPhm1+1O4fj6HlZQoA/hPvVWbu4bSTCBA/h/tUK7vSQOzbVM7pbIPjB0+9BXVWZ5jnga2XgY+ZoaboeQ8fClm5PJOYeBFUWyZWAopecVPQ6SORB2Pgan2HEraCpL/cgFQc2nKJIJ6wCRT1Wo3NtiN2jKAsDnEsrt/HvNOR4JzfY0LvsRs3AUPZAFbpdSUz6LAmoFhjtypoPZUkOFSm2ld1fZDZalzAJ3AI5imcTxpbuifdjVOhGm4J5xB2ol1wr/dBUadrThZPOE2TjJZQUBspUnKgiAFe9A21qh3/sGaOrF2pPQOICv9ySDR21w8KM9mE6mCAANfLem8Ut1ISSklJ6gkfalF1+08DiO/6eG8u7n7Smv+zvE7X3EofSObatf6TBqAni5TRyPsFChyUIPyOtWnAeOH7dYRcLK25946qT68wK0W8we3vmAHUodQsSFefNJ3FNkK/YixNlPBMx1HGbShAIR1pT/tAbSiE6+VEMd9h2UksvrKPhBSFFP8xBkjxoNa+zVtCkKcWpcTnbAygnlCh8PhvQ2r068kyRba/WJUr/ABpx5zupJUo6Dcn0onYYO7H7xSdeQ1KfM7VZ3rC3ZOVhsNE++QZ06SZIphbkeNc+pGNtYwI5ptJnz2HmdsEdkITA9KlqxNXODUILJ8KZuLgJGppMpvPPM1RtQYkt3FABJHp/m9NuYqjJmEiRPjVeu8SkRQp6+J0B3puvRg8mJWa3YcCKxnGlOKInShLjBCc0c96N4VhqVKlXyos02g3LCSARmJIO2g0kU8LFq8qjqZZqewF3MF4gxonOoqUVAKP4RGyR8PnSnAIITASISI8feI66c6G3N+FaKB33FcOJzlAGVKSIFaW4TJ2nEsVtalCQUAR5UpV6dljzO4p20ue6BPKlugEa1xbB4lB8wdcMIVqn/wB163bSN968/Y6aGKjG1ciM5FDOD3L84hEkfiA8KK8IuD9vY1n3/wDsNVhWHA+8pR9aI4E83bPJdgqiRvrqDr4UO8bqyF7xC0ELYpbrM29q5FLU9Q3BrVbjKXVtvNZvgKMy/OEnbxoi7g6wQBCs3oR5ztXljVcPSbv1KSeGgy4fVn7g2+vz2qJeXD6z2SE51r0ACwPmeQ8asTnByVaqdWD/AAxH1p/BsLbZU52ZkghKid5AChJ8QRRE0r5G6WbWVBfJyftK9w7wtesqWtwohQAyBRM+IOwj60ji7CxklSZAIJBGhgzr8qvTF6DI5jcc6U8gLEESD1H5U81AOGUxBdW+fPzmUR/FVu3jYk9g5ZpVAHdzBwjfwPKpIsO4EpEhJJid5M6+tWP/AJfa7vdCQgKSAnQQogkaeImnlJYYTrlSPE7/AK0O7TtYdxOBCU6kVoFUZMrNhauAgAEjMDoOo1qbiWCOOJhCY/mMCii8aSR+6E+J0H60JvMSdIJS5CvD3aTcUpwxz9odbLrG3AAfeV932UuO6uPoRPJKSr6kgVYsEwhGH24aL61pzEiYETukRsJoB/zTcDQuAxvoKEYpdqf/ANQ7bQSPsabTVVrwAZd9DqHPmIh7F/aiwyooShThG+WIHqTQHCuI3rx11SmCy0QC2c2pOx7szB306UKbw1KT3UgTzj8zS1IgSDt9PKq3apbF2gQifp2DktC//J4e7zjjhWdyMoGm0CNB601dcCLCZaeC4+FxMf7k/pT+BcSEHI4d4hR+x/Wi1zekHfQ7Dmf0pX6jL3zOKujY6mfX1q6yYdQpE7HdJ8lDSq/iDp61q9+4l1DaVgKQVCQdRVRx7g9BksKy88p29DyprT3qD5uJDu5GJnzqppLbdTXLYhZSoQob1zJG9bGRjiZhyTJDBKRpTPay6FFWoISPU6005eQk+FEeBuHBdOKW6FFtJ2mJVvv4UJiEUu0Iz7iEWMXmH5FFK2ylQ5EQfkaH4klIJSlMBMjzjQknrX0TxQ8y6Ch1ttwRErTKkq5QRrpImKzW64DZfQpxlzK5JBaWdCveUKSCQCNdR61Pi0LbTFfDWbN2JUrZ/upPgKUu/ilO2CreEuolWoAk5DB1PaJlPlE+NRGMOSSVSSgjYnXkYkb+dMG1e4JaG9ZJbvCROsaxG5jeB0HM8qaVdkmNuZnYDqT08akOW+ZMqIbRokbhHd1CUp3cOutNNYegKhYUW51IMZoGn8QA6RQhaCYQ0GMm82JmDseRotwvcNKvLbtYU32oCwr3YI0nwk1OTgViWCQ1cNqVMEuhSBAkKKYCj0iAdakNvWjSWyxbdm4SDmK1OKJGkJQrkSPMVDahdpx3JTSksN3Am9IuEkDKQRyj+1AbLipC1LISTGkSNMpIM+M/as5seN1IBKveAmEAg67ZjsNfOaQvFWXIUZSrYlpcEnp3dzvqdazbLrD6YM0atLVyCc/xNS/46FglI6jcaHxoJgF8hhKkuOFSnFqcUsDRRVoBrqAEgCs/HEIb1RMcpUSOhMc569aj3/ESoJTEA5VQfdMTqfEfY0JWvJ5hTp9OB3NaueI0oCuybCsozKOcAARO+5UQNhQ5PHOVKVLCgozKCmQdZ7i0jkNOhrKGsaKpmTmOknQRuqD5QPnUh/FXHJPeWQYOhUSABJPIJnSmM2DuAFFR6M0a+9oKcstaBRgZtSD0gSE77nSoFnizl1BPeUPcAMiFbqJPI6aeFZw3dHMJJE/iEa5p5bz0qxWnEDqAQ1AHlueievlS96OY1pxWOQOZcjdhHdcUT/COvSOdcdvAoRlIH38huTVVb4iQ0mcvbPK+LUnXkARCR4DTTeobmMuklSlhsDbvaz/CBpHKdaR8OTG9yZ5ha8yoMgnWTB5RvPzqG5f/ANPKNz+lAsVxqCBrAncyTMEeHpFC38UVPeUcx+H4vXkn705XpGIyZD61FOJaGsWzEoT/AJ+tMYhjCGkiVDva8qrFliSwtwwQlKTsJlWyE/1Ek/y1BfzpnvpKtJUdRJGw8uQ9aaXRLnmKNrzt8ohLE+JiPdBEiR5cjR/hni4PtlLqglaPeJO6eRk/I1RXcOASFOLJkjMobAxOUTqpR25AUxbYa44sdk2qJ01kROxVtypptNUUwePmINqbd4J5+Jp7uM6ZWzmHKP8AJ9a4GX3tEiCevKn8DxJJ/ddkEOgAlMSTm0lJ5p+1HH7pu3TqR58zWM5KHAXmPBsjMrx4MZQhSn++o89QR0CD51UMdtBbqKc2ZHXYieRHP0ozj/FRIBkDWQJ5Daep8Kh4Rw+q5X21yD2epSg6T/Eafp3p/uWnj+9RZ8HyoOZVrtYy6Ea1qPBjDaLZGQyI5bTzqgcRcPIQr90TqYynrtpV64QwU27ADisyj3so2STuPGKvrGVqgQfxB0BlsII/M//Z"/>
          <p:cNvSpPr>
            <a:spLocks noChangeAspect="1" noChangeArrowheads="1"/>
          </p:cNvSpPr>
          <p:nvPr/>
        </p:nvSpPr>
        <p:spPr bwMode="auto">
          <a:xfrm>
            <a:off x="825500" y="3778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3" name="AutoShape 20" descr="data:image/jpeg;base64,/9j/4AAQSkZJRgABAQAAAQABAAD/2wCEAAkGBhQSERQUExQWFBUUFxgYGBcYFhwaGhgcGBcVGBcYGBgXHCYeGB0jGhUVHy8gIycpLCwsFR4xNTAqNSYrLCkBCQoKDgwOGg8PGjUkHyQqKSksKiwpLCwsLCwsLCwqLCwsLCwsKSwsKSwsLCwpKSksLCwsKSksLCksLCwsLCwpLP/AABEIALAA8AMBIgACEQEDEQH/xAAcAAABBQEBAQAAAAAAAAAAAAAFAgMEBgcBAAj/xABBEAABAwIEAwUGAwcCBgMBAAABAgMRAAQFEiExBkFREyJhcYEHMkKRobFSwdEUI2JykuHwM6IVFoKywvFDY3Ml/8QAGgEAAgMBAQAAAAAAAAAAAAAAAwQBAgUABv/EAC4RAAICAQQABQMEAQUAAAAAAAECAAMRBBIhMRQiQVFhE3GBBTKh8JEVI7HB4f/aAAwDAQACEQMRAD8AyNTmv+an+1IQJmfXxqZaMgpPjpPPeozojaikYk7pzNXgumzSkbVEiOzSkORTGaupqQcToRauKdUsGh0x5nfwp1h3mf8A3RQ/vKkR9YikBQNOTmptTUV0iKyU2pqnUOdaUpNQQDOg91umqIluoz9t0qpWTmModinSkKqORXULM1XJkmdWmK4k06VTTeWpkSY67lQDEzpRDhzD8wzkTJgf550HvXDCR609hWOrY0GqTqUn7g8qFcCVwsLUVBy00K0w2pf/AA+huAcVNuwCcqvwqgfI86sQfETXn7vqK2CJq1upHEB3WGgg6UCvMFnUVb3lJO29C7rQ+P3/AL0Sq1hLWKrCZ3f2WUk1CIqycQQdfQjzoAtmtutsjmY7gA4jU0oV1TdJokpFAGu5a9NKSK6TmEsNXp5E/YVDeH1NOA5U6b/5+UUyrXSpJzOiAKU6ADAO1KiPP7f3puonTiacC42pFdBrp0cRrqdB9/Kulymia6kV06SGnalockUPSKcbVVwZUiSFoilNuRXkK60otVaRFKR0pKehrqZFKKKkSDIj1vUJaYNFyKSbEq5fSqMAJIJgkGnkJnfSibXDyjSU4V3tJIG/nQTYsLsMl2WFocT+8BKuQBiBymlPcF5hLSoPRR0+YpFzjPYdxpIKhupWvyFWHAn7laM7jJU3v2iE6jzTzHlSdr2KNwjNaKxxiUC7tFtKKXElJH+aHnUvDOJHmIyrlP4VGRWjuMtup1CHUehjrpuKAX/BDKtW1FE/DuPrtUDVI/lsE5tMy8oYNc44Kkz2cLHMHQ+dM3XGRcy9yCkg7/MUh7gZ8JKklCgPGD8jpQE2i8xTlOYaEAa0dK6G6gy1g4MfusTUvNO5jXpBn60/YwseIif1qA1ZLUvJEK6Gi+H2fZhUnUnX0pgADgQDRD9rUNbNFHRUZxE8qmUg0ilJNPvsVGmulu4SYSJPPLp+tNLVBOWm0uRpNcWdK6TGya9SkImuqRXToiuxXqVFdmdORSq5FKArp06BTiU15CauPAvs9exBUg9mykwt0if+lA+JUeg59KhmCjJk4zK3YWa3FhDaFLWrZKRKj5AfetK4c9i9w4Aq5WGEn4AM7nqZyp+tanw3wlb2KMrDYST7yzqtX8yvyGlGxQPrFv2zsYlIs/ZDh7Y1aU6eq3FH6JgfSuYh7KsPWkhLJbPJSFqB+pINXiaadTQySOcyy4mHYp7PjbLiStPJUQT59DTbODJG4rYcQsc6SFJzJ59R4isxxzBVNuGVnIfdO3orofvSthsPOY3WyAYxBV0EjuNiVHTwFRL3CEttpjeaK2uRGxE1FxO7SkFSjsNPz9aCGbdgQuARmUa2sVPXqW0RJVpO2gnXw0rTuH8eQ6Cg/unUd1aJ0007vUTWacO4iEX7bnIrI/q2q94zw80oh5p1aVqVISIICjv4welE1uCQr8ccH5htCDglPfmCuJMNW06p5qUE96U7dFAjY8jSLTHwe5cp7NQMZx7h6GOUiKJ8TKuGVdm2A/oMwjWSAYjnVUucTc+NptOXQpUYPkUkzVaVLoA3P55l7wgfK5HxjiWchaJKCFoI2BqtPulL6HBtOVf8p5K6xTNvd3LILiUFDQ+FQOXX8IVrHlTj2NsuiXUFJj3k7UylZQ+4+IjYc8HgyfcqQhYdTBBEHwB2NAsXcg5kkQdx1p1BaAIS6YPIjahN2hM91alR1Ggo9S8xewjEfQ5OleUuDUS1dMkjc/5rU25sFpSFe8DzHWmC3MDtzzGFrqI4mnFK3psmrSBOUoGuTSk10JiKaOtLS0pasqUlSjsACSfQCksNlSgEiSdAOZJrV+D+GAy13gCtWqj9k+IFLanUrQuT3D0aY3H495R7PgK8cg9lkHVZCfpMmn7jgZbUdqrLO0JkHyMwa0+7ZU3qmI5gCJHPyI604pxtyzeK4IbCwfApAUCPnWWNda54mi2irrGTzMqTwok//IY65dvSaMWHCTCRqC6qNydPRKdfWkKfyk9R9dj9iPnVo4AwRN26orJDbUEgbySdJ5DnpR3e1hwYPFKc7YMwj2UKunAppXZsT3lKEkHmEfi89hW24PhDdsyhloQhsQOviT1JOpNSbdgJSAkAACABypYXRlLEYaZrncxIE7SppM0kqqxOJXEUpVNOLA1OwrxNZl7V+OiyP2Vg/vV+9Hwg6fOuGWMsBiAPaD7VXBeoTaLIbtz3iDo4r4geoG01acG4mtMYYLa4Q6oQtsmCTG6T57GsOesMo11NQmrlTawpCilSToQYIpgKrDAlTlTzLdxNwJcWj/ZhxSkqktqJOo5g/wAQ0mq8/hFyTCkrV6zWlYxiT1zgqbh3/WtXUEqGhUhWkn0UD6UjAsRS82kxrSd970jdgGOaehbjt6mcMYA+O9ly5dZPhr+VXvg+6F0sD3SgZjMEc9vlU/E2cyAgfGoJ/qUBVYxu2XbXTwaOQqMiI2MaRzpYW+KGDwfSOqnhDlTx6yzrvcrudRklUAcyTMR5AVOuccYIlTbZUPiUkSPnWYpK1LlxxRX1ynujwnQelIViYSohS1OJ5Zon5io8Dz3DNrkPa8ff/qEeLOIe10B7v00qpM3JB6g8qXe3hWeg5CmENk7DatemsVptExb7Ta5YyWtQ3A+lMrUTvoByA/LnU21wF5YlKd/GKJtcIPJI1RPjrFc11a9mclNjjgQdg2HKdWBEJ51aMWtCGwE+XlTCMKu06Bxv+mm7q3uh7ziPl+tJtYHYYYRtdO6Kcqf7+ZXL23UDJBqGo0ZvnXkf6oBB5ihD4102p5GyIhYu04nYpxApKatXAuCofdKnBKWi33epUqNfAAE1W2wVqWMvXWbHCD1hDgrh3LDqh3lDug8h18JrQbVUAEJIT+I7Hy8KkttIQ2+QkaEpHloAB0j865jmYtMMt6LeUltJ6ToT6CT6V5q12vfPvPRpspQKBwO/8RKMUStWTroPGoN5w+5cl6zYeQyFjOrMkknYHLl25TR7FOFGbdvOjOS3BSpS52IBBAgdag8OOf8A9Ua+8y4B4wUmj1Umu4Axa+5bKGZOpWrj2T3yswBZEEQc51CQkCBEicvOrn7NOH3bZL4eTlUVp2MggJ3BFXRKtNKiWtyC8obGJ+RrROepjliRCVNIGs0paqYubjKIG9XOBzBAGLW5JgV2ajMmBJ3pT10ltBWowAJJ8qHkmXIxBXGPEyLG2W6o67JHNROwFfPjDy7h5b7veW4ZH9vADSrNj+Kqxe/ShJPYpVCf5Qe+s9J2FaFa4LbspAbaSI0mJP1qttwqGPWMUU7jk9TLkcHPvAqgIT1V+lVXGcGLJIJB8RW0Y+9lRoY8Ky7FXZcQCOYJnzqmk1Du2D1G9Vp0Svd6zQbCxKsEfQRqq1Sr1SCfyrOuDMTyqyk76/nW43zKU2rwA0LBH+0184Ya9kcSfKnGUWIVMz67DXYGmvW7PaPMJmO9PWIBIP2qBxnw64s5tnANDyUPOpXDKyu4bUPhQVH1yp/8qvr7qYOcDKBJmIrHrU1+Ze5rW2AkhhkT5vu79xPcUmCKHEE71pmL4azeLdWEhlpJEOq7qDI1ylXvekzUa09nCXQlQzIbOqcwhah+NQ+EHkOlay6pVXzDBma+nOQVOcyhYfhpdcSgcz8pqy4thiWy0wgakyrqY8auVhw20w6EoT7glRO5JFVp1QXfrUdm0/UnalfGG1zjoDMaXS7EG7skf4hrDrQJEckj6mpDjWUSeddR3UgHfc+JNPOvdnl0l1zRCfwjmqspnJaa44WRFykFStBQuzV2yytXujapmMOqdUloEkJHfV18KauHUtoyo5Ues4X5P8SG8xz6D+ZDxdkPJWgch9aoCxBg8tK07C7TuFSt1b1n+NN/vnI2B18K1NFYMlB6TH/UKyQLPWE+EOD3sQe7NoQBqtwjuoHU9T0Tua1SzwW2tFIZtiFpzIC3MwUXFpzFRURoCNBHKhmAcQP4dZMoRbpUm6ZzNgd1SXcsKWtXxjUHXUAiNKc4eysItmioLVmK1nxO5PSST8qrryxTjrMr+nAGw59oaub8dm8Orn/l/anrNaf2y1Ly0NobQtwFSgkKVolKZJj4ifSg9o+l0XzPMLUE9dswj1oHj7gubBlxQByOAEHyKVA9INZ2nQi0Z9/+ZqajBqbbNn0WpbagFIWPQz09KpJwt60xNhwgrt0kpSsRKQsEd8+BO/MU37L8b1FstUwM7MmTkjvtzzynUeBq5Y7bBaCPCtV12HkczBSw7SAeDCebKoiozrMPJWPEHyIqFgOJB5vIsw41CT4j4T6jTzFTn7kJEjU/ShnMgR65ugkeNRLdRWqagoSpxXrRVRSy2VKMJSCSTyjeu/d3O6nrl8Jiayb2p8alZ/ZGTv8A6hHjsj150zxp7RyVKDW593wHImqtwZYF247ReoR3iTzPKauBsUu0uil2CiaFwZwqm2YKlavLHe/hG4SKA44h0OFKW1uzsUrhSPrqKtDV4YqGl0lRUZS2JzL5gDoPzrHNxLFzPQJpwq7cys4lgTttal91RBVGVrMVETtnUTv4Cg+FYE/cpW8EylG5PnoAKuHHt4hdmnIsK7w59DRL2ZonDnv/AND9hWnpWJQuRzmY+syGC+n/ALDuJriydV/9X/hXza2rb0r6Sx+E4e7/ACH7V83NpkinaujEW9JrHs2czdr4MwPVQj7Ud4zu5s1H8QSPOVAEeutVL2Z3GrpG0pHoAZ+pqycSn92EfiWn0Eyay7cLbiaCHcMwth2Bs5m3FNqU5B1WonLH4UnRG3IUUWmNTA5/nUbDncxA6AgUvF3MrSzOoSf0/OlHckcwiryBK027JcWecn5z/aqZwzbF191USO0JP/TokeU61cEq/dq8vtQfg8Bu3Us7qWr7mg12bUcjs4E0bE3WKB6QpcBLI7RYzK+FI3ny86g5VIzOu/67ggAa9mn8I8TzoilMS8v3h7g6f3qK2gauLI6kqMJT60ND7/34hipJz7QUlhR5RNPMYaJlXKpTF8HJKUkoHxHTMf4Ejl4mh9+l1ZgENg81HX0FHyxOOp3HfcRi+NpbQQk6xVbwhH7q4eUmZgQRpESfvRxvhZEy6ouGZjYU7jy227VaUwNNhTdbooFadkjJillbtmx+AAeJZuOn4uUMp9xhpISI2K9z/SlFBLV8NrCymYOoG50I571E/aFLWpSjK3FKUtW+5/SPQCn8tekNQavYfaeVFxSwOvpHcBxMNPuPPApDilKIGpGgCJjcwNfOqq/dFZWApSWi6FhuYGZbkgkfynarA6iATVXK5J8XAPkAfypdKFVt394jTap7E2k+/wDMlnEXEqYLSyhxCiUqG4IGnpyIrUeGPaS1eoDTxSzcgRlJhDh6oJ2n8J9KyO3XmuUmCBBUB4FJg1FuLfPKulTZWH7gUbBm8W4UzcJcAMHurHVJ/Q61Zhblw9EivmOx4qu2hDdw6kDlnkfJU1Od9oeIqEG8ejwIT/2gUt4Y+8N9QT6UvL5i1bKnHENIA1KyB99/SsZ9o3tRF1+4tZ7EHvLIguEbQk/CN9d+lZvcXy3DLi1OHqtRUfmTSEKoy1ASm6TG2CrUnfnVi4axhNuotqIAWZCvyPSqt+1kbVb/AGacEHEbkqdB/Z2SC4fxn4Wx57nw86pbWHU7uoau01kMsuzTKlpk95BHupVlnzPSqfxDxO40Sw2SEjQpJCwByAMTPrVmxjhJ9b7/APw8BhhrQpWshEpHeKM05Ry6c6C8P+zG7ukl4qS0lWoW5JKvFIGseJpCnSqrEsciP3a7cuFGDKthNi684lltJUpU5Uz9ddK2ngjh121s3EvJyqWokJnbQCgXDvALlpcodL6XMsyAkjfzrR7wFTcjlrTbt7TPAPrKrxmvJhrv8p+1fOidNedb97Vr0IsFfxaVgJH1olHIMrZxNG9maISRyXtVnxhBUtO8ggxvtzj1qs8C6NoPQ1d39VnXWB0n66/LWsi84taadS+USThbZzCdNNROo8/nXOJXwllSRpMfcVKQcoT5ctPtVbxp4rKugEDzpQnMMmd4kZlcpV5UM4YSFSFbNrUI8ZJ/MVKsn9Y6iqjfvrauXQgwdHEjryUPpU007wyD7xu+3ZhvxL1e4y2O6UlRTsKF3aUrUkPStQ1DKdEpH8ZG/lQsYz2imiNZ7wHjBgfOililDSJdVKzKlwdyTzO5jao+j9EfMuHDnA6k4OiISn0A0+e1R7hOsrUlJHLc1GcxNbujQCE/iOg9ANTSBhaT3nCt0/JM+VDVADljC7y3CiON3KCdJWfnQriBg3CgyISBClq/COnmaOJRkEBKUeW9R0NJTMDcyfE9T1otb7W3D8SbENi7W6g/DkzJPOiOXSotimAKffXXtFXC8zwJ7kW+cgHyqlrc7hPVw/aKs2NPwg+VVa2bz9kk7FSifKgGGUcQtbMhJUvWQnL5mANPIVAxB6AEDc08/dhACUjQSEjqTzqIm3MiffUdugrmPtLY9Y43ZgCCNTvTT+HmTFSXHwkyTt9a4pJV3nDkTyHM0OTmDS2ZjfypTTBJ0BJOwGs+QFXDhHg9y+dyNpDbSYK1HkPE9TyFblw7wpa2SAGUJzc3CAVn15DwFDewLxCKMzBMH9m1/cxkt1pT+JzuD/dr9K37grhoWNm2xpmHecUNlLVqo+Ww9KMBw9DXshNLNbkS+3EQ5atlJQQCkmSOR8xzqHjjSygKQfd3A5iKnlgc/vXIAHh86GDx1JgvCmApGZQ32qakdyBrpFBg/wBkpYyultRzJSkTBPvA9Bz9aav+I1paUQ0WkJBJKuQHOu7hJnXtsxgQ1bpM8z6VlIPKrJj9u/d9rd5CW0EyeiRHXc6gnpNVtNOVgBeIFzzNM4TbhhrxNWZ24OY+gNVnBXx2KAOUGp7l1mVz1+R/SsC4bnM2qh5R9pZnLgkAayU7np4dKg2ln2rwT8CdVf5415h2M38o/wA1qVgGgWrqYpYDmWbgZlZxhnsLkjZJMo8jVX4xayuNPJ1+BXrtPrR/jvE5dRHwDlQXELkOtFB5jf7H51oVIVYOPtOd1srKHuGMLwNhtCSrMtQ5zprvAFFUtNj3W0eomgPDdyXEBKhOkHzG9F3bRSdtqR1G7eQTzHqAhQYEmA6aQB4CKbU19KipuCNxT/bTS5BEcAGJGfXUFx/xp+9fSnUkVTcd4j3S386f09DWHgRTU3rUvJltSQBUV5/WmXrwJBKjlHjQHEMfKpS0knlmj9a9ezcTxAXmex2+kRUBhWVE88uUfdRqIplazHvHnBnz1qeiyUR3gUJGnjSxzDekQw6EawC4dpkhA8huaeRarMkCJ3Wvf0A2p9hSEe6NeZ5+przzubQ6iuJkSM0gA9wFa9sxE69EprSOHfZUCkPXzqkEiezSJWBv3jByeVUSzJQQpAKVJMhQ0IPUHkaM4e9cXDqGy64S4Y1WozzJMnXQGhWEgZBxLqMnE2nBRaWzQQwhQRMzkWZJ3JURqfHwqcvGwNkiPEx9IoNhOFJZaS0jNlTMSonUmVHXqakrt0fEkHzrAs1Lk+WaqadB+6Sn+JQkTAPhm1+1O4fj6HlZQoA/hPvVWbu4bSTCBA/h/tUK7vSQOzbVM7pbIPjB0+9BXVWZ5jnga2XgY+ZoaboeQ8fClm5PJOYeBFUWyZWAopecVPQ6SORB2Pgan2HEraCpL/cgFQc2nKJIJ6wCRT1Wo3NtiN2jKAsDnEsrt/HvNOR4JzfY0LvsRs3AUPZAFbpdSUz6LAmoFhjtypoPZUkOFSm2ld1fZDZalzAJ3AI5imcTxpbuifdjVOhGm4J5xB2ol1wr/dBUadrThZPOE2TjJZQUBspUnKgiAFe9A21qh3/sGaOrF2pPQOICv9ySDR21w8KM9mE6mCAANfLem8Ut1ISSklJ6gkfalF1+08DiO/6eG8u7n7Smv+zvE7X3EofSObatf6TBqAni5TRyPsFChyUIPyOtWnAeOH7dYRcLK25946qT68wK0W8we3vmAHUodQsSFefNJ3FNkK/YixNlPBMx1HGbShAIR1pT/tAbSiE6+VEMd9h2UksvrKPhBSFFP8xBkjxoNa+zVtCkKcWpcTnbAygnlCh8PhvQ2r068kyRba/WJUr/ABpx5zupJUo6Dcn0onYYO7H7xSdeQ1KfM7VZ3rC3ZOVhsNE++QZ06SZIphbkeNc+pGNtYwI5ptJnz2HmdsEdkITA9KlqxNXODUILJ8KZuLgJGppMpvPPM1RtQYkt3FABJHp/m9NuYqjJmEiRPjVeu8SkRQp6+J0B3puvRg8mJWa3YcCKxnGlOKInShLjBCc0c96N4VhqVKlXyos02g3LCSARmJIO2g0kU8LFq8qjqZZqewF3MF4gxonOoqUVAKP4RGyR8PnSnAIITASISI8feI66c6G3N+FaKB33FcOJzlAGVKSIFaW4TJ2nEsVtalCQUAR5UpV6dljzO4p20ue6BPKlugEa1xbB4lB8wdcMIVqn/wB163bSN968/Y6aGKjG1ciM5FDOD3L84hEkfiA8KK8IuD9vY1n3/wDsNVhWHA+8pR9aI4E83bPJdgqiRvrqDr4UO8bqyF7xC0ELYpbrM29q5FLU9Q3BrVbjKXVtvNZvgKMy/OEnbxoi7g6wQBCs3oR5ztXljVcPSbv1KSeGgy4fVn7g2+vz2qJeXD6z2SE51r0ACwPmeQ8asTnByVaqdWD/AAxH1p/BsLbZU52ZkghKid5AChJ8QRRE0r5G6WbWVBfJyftK9w7wtesqWtwohQAyBRM+IOwj60ji7CxklSZAIJBGhgzr8qvTF6DI5jcc6U8gLEESD1H5U81AOGUxBdW+fPzmUR/FVu3jYk9g5ZpVAHdzBwjfwPKpIsO4EpEhJJid5M6+tWP/AJfa7vdCQgKSAnQQogkaeImnlJYYTrlSPE7/AK0O7TtYdxOBCU6kVoFUZMrNhauAgAEjMDoOo1qbiWCOOJhCY/mMCii8aSR+6E+J0H60JvMSdIJS5CvD3aTcUpwxz9odbLrG3AAfeV932UuO6uPoRPJKSr6kgVYsEwhGH24aL61pzEiYETukRsJoB/zTcDQuAxvoKEYpdqf/ANQ7bQSPsabTVVrwAZd9DqHPmIh7F/aiwyooShThG+WIHqTQHCuI3rx11SmCy0QC2c2pOx7szB306UKbw1KT3UgTzj8zS1IgSDt9PKq3apbF2gQifp2DktC//J4e7zjjhWdyMoGm0CNB601dcCLCZaeC4+FxMf7k/pT+BcSEHI4d4hR+x/Wi1zekHfQ7Dmf0pX6jL3zOKujY6mfX1q6yYdQpE7HdJ8lDSq/iDp61q9+4l1DaVgKQVCQdRVRx7g9BksKy88p29DyprT3qD5uJDu5GJnzqppLbdTXLYhZSoQob1zJG9bGRjiZhyTJDBKRpTPay6FFWoISPU6005eQk+FEeBuHBdOKW6FFtJ2mJVvv4UJiEUu0Iz7iEWMXmH5FFK2ylQ5EQfkaH4klIJSlMBMjzjQknrX0TxQ8y6Ch1ttwRErTKkq5QRrpImKzW64DZfQpxlzK5JBaWdCveUKSCQCNdR61Pi0LbTFfDWbN2JUrZ/upPgKUu/ilO2CreEuolWoAk5DB1PaJlPlE+NRGMOSSVSSgjYnXkYkb+dMG1e4JaG9ZJbvCROsaxG5jeB0HM8qaVdkmNuZnYDqT08akOW+ZMqIbRokbhHd1CUp3cOutNNYegKhYUW51IMZoGn8QA6RQhaCYQ0GMm82JmDseRotwvcNKvLbtYU32oCwr3YI0nwk1OTgViWCQ1cNqVMEuhSBAkKKYCj0iAdakNvWjSWyxbdm4SDmK1OKJGkJQrkSPMVDahdpx3JTSksN3Am9IuEkDKQRyj+1AbLipC1LISTGkSNMpIM+M/as5seN1IBKveAmEAg67ZjsNfOaQvFWXIUZSrYlpcEnp3dzvqdazbLrD6YM0atLVyCc/xNS/46FglI6jcaHxoJgF8hhKkuOFSnFqcUsDRRVoBrqAEgCs/HEIb1RMcpUSOhMc569aj3/ESoJTEA5VQfdMTqfEfY0JWvJ5hTp9OB3NaueI0oCuybCsozKOcAARO+5UQNhQ5PHOVKVLCgozKCmQdZ7i0jkNOhrKGsaKpmTmOknQRuqD5QPnUh/FXHJPeWQYOhUSABJPIJnSmM2DuAFFR6M0a+9oKcstaBRgZtSD0gSE77nSoFnizl1BPeUPcAMiFbqJPI6aeFZw3dHMJJE/iEa5p5bz0qxWnEDqAQ1AHlueievlS96OY1pxWOQOZcjdhHdcUT/COvSOdcdvAoRlIH38huTVVb4iQ0mcvbPK+LUnXkARCR4DTTeobmMuklSlhsDbvaz/CBpHKdaR8OTG9yZ5ha8yoMgnWTB5RvPzqG5f/ANPKNz+lAsVxqCBrAncyTMEeHpFC38UVPeUcx+H4vXkn705XpGIyZD61FOJaGsWzEoT/AJ+tMYhjCGkiVDva8qrFliSwtwwQlKTsJlWyE/1Ek/y1BfzpnvpKtJUdRJGw8uQ9aaXRLnmKNrzt8ohLE+JiPdBEiR5cjR/hni4PtlLqglaPeJO6eRk/I1RXcOASFOLJkjMobAxOUTqpR25AUxbYa44sdk2qJ01kROxVtypptNUUwePmINqbd4J5+Jp7uM6ZWzmHKP8AJ9a4GX3tEiCevKn8DxJJ/ddkEOgAlMSTm0lJ5p+1HH7pu3TqR58zWM5KHAXmPBsjMrx4MZQhSn++o89QR0CD51UMdtBbqKc2ZHXYieRHP0ozj/FRIBkDWQJ5Daep8Kh4Rw+q5X21yD2epSg6T/Eafp3p/uWnj+9RZ8HyoOZVrtYy6Ea1qPBjDaLZGQyI5bTzqgcRcPIQr90TqYynrtpV64QwU27ADisyj3so2STuPGKvrGVqgQfxB0BlsII/M//Z">
            <a:hlinkClick r:id="rId5"/>
          </p:cNvPr>
          <p:cNvSpPr>
            <a:spLocks noChangeAspect="1" noChangeArrowheads="1"/>
          </p:cNvSpPr>
          <p:nvPr/>
        </p:nvSpPr>
        <p:spPr bwMode="auto">
          <a:xfrm>
            <a:off x="28575" y="-1004888"/>
            <a:ext cx="2857500" cy="2095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4" name="AutoShape 22" descr="data:image/jpeg;base64,/9j/4AAQSkZJRgABAQAAAQABAAD/2wCEAAkGBhQSERQUExQWFBUUFxgYGBcYFhwaGhgcGBcVGBcYGBgXHCYeGB0jGhUVHy8gIycpLCwsFR4xNTAqNSYrLCkBCQoKDgwOGg8PGjUkHyQqKSksKiwpLCwsLCwsLCwqLCwsLCwsKSwsKSwsLCwpKSksLCwsKSksLCksLCwsLCwpLP/AABEIALAA8AMBIgACEQEDEQH/xAAcAAABBQEBAQAAAAAAAAAAAAAFAgMEBgcBAAj/xABBEAABAwIEAwUGAwcCBgMBAAABAgMRAAQFEiExBkFREyJhcYEHMkKRobFSwdEUI2JykuHwM6IVFoKywvFDY3Ml/8QAGgEAAgMBAQAAAAAAAAAAAAAAAwQBAgUABv/EAC4RAAICAQQABQMEAQUAAAAAAAECAAMRBBIhMRQiQVFhE3GBBTKh8JEVI7HB4f/aAAwDAQACEQMRAD8AyNTmv+an+1IQJmfXxqZaMgpPjpPPeozojaikYk7pzNXgumzSkbVEiOzSkORTGaupqQcToRauKdUsGh0x5nfwp1h3mf8A3RQ/vKkR9YikBQNOTmptTUV0iKyU2pqnUOdaUpNQQDOg91umqIluoz9t0qpWTmModinSkKqORXULM1XJkmdWmK4k06VTTeWpkSY67lQDEzpRDhzD8wzkTJgf550HvXDCR609hWOrY0GqTqUn7g8qFcCVwsLUVBy00K0w2pf/AA+huAcVNuwCcqvwqgfI86sQfETXn7vqK2CJq1upHEB3WGgg6UCvMFnUVb3lJO29C7rQ+P3/AL0Sq1hLWKrCZ3f2WUk1CIqycQQdfQjzoAtmtutsjmY7gA4jU0oV1TdJokpFAGu5a9NKSK6TmEsNXp5E/YVDeH1NOA5U6b/5+UUyrXSpJzOiAKU6ADAO1KiPP7f3puonTiacC42pFdBrp0cRrqdB9/Kulymia6kV06SGnalockUPSKcbVVwZUiSFoilNuRXkK60otVaRFKR0pKehrqZFKKKkSDIj1vUJaYNFyKSbEq5fSqMAJIJgkGnkJnfSibXDyjSU4V3tJIG/nQTYsLsMl2WFocT+8BKuQBiBymlPcF5hLSoPRR0+YpFzjPYdxpIKhupWvyFWHAn7laM7jJU3v2iE6jzTzHlSdr2KNwjNaKxxiUC7tFtKKXElJH+aHnUvDOJHmIyrlP4VGRWjuMtup1CHUehjrpuKAX/BDKtW1FE/DuPrtUDVI/lsE5tMy8oYNc44Kkz2cLHMHQ+dM3XGRcy9yCkg7/MUh7gZ8JKklCgPGD8jpQE2i8xTlOYaEAa0dK6G6gy1g4MfusTUvNO5jXpBn60/YwseIif1qA1ZLUvJEK6Gi+H2fZhUnUnX0pgADgQDRD9rUNbNFHRUZxE8qmUg0ilJNPvsVGmulu4SYSJPPLp+tNLVBOWm0uRpNcWdK6TGya9SkImuqRXToiuxXqVFdmdORSq5FKArp06BTiU15CauPAvs9exBUg9mykwt0if+lA+JUeg59KhmCjJk4zK3YWa3FhDaFLWrZKRKj5AfetK4c9i9w4Aq5WGEn4AM7nqZyp+tanw3wlb2KMrDYST7yzqtX8yvyGlGxQPrFv2zsYlIs/ZDh7Y1aU6eq3FH6JgfSuYh7KsPWkhLJbPJSFqB+pINXiaadTQySOcyy4mHYp7PjbLiStPJUQT59DTbODJG4rYcQsc6SFJzJ59R4isxxzBVNuGVnIfdO3orofvSthsPOY3WyAYxBV0EjuNiVHTwFRL3CEttpjeaK2uRGxE1FxO7SkFSjsNPz9aCGbdgQuARmUa2sVPXqW0RJVpO2gnXw0rTuH8eQ6Cg/unUd1aJ0007vUTWacO4iEX7bnIrI/q2q94zw80oh5p1aVqVISIICjv4welE1uCQr8ccH5htCDglPfmCuJMNW06p5qUE96U7dFAjY8jSLTHwe5cp7NQMZx7h6GOUiKJ8TKuGVdm2A/oMwjWSAYjnVUucTc+NptOXQpUYPkUkzVaVLoA3P55l7wgfK5HxjiWchaJKCFoI2BqtPulL6HBtOVf8p5K6xTNvd3LILiUFDQ+FQOXX8IVrHlTj2NsuiXUFJj3k7UylZQ+4+IjYc8HgyfcqQhYdTBBEHwB2NAsXcg5kkQdx1p1BaAIS6YPIjahN2hM91alR1Ggo9S8xewjEfQ5OleUuDUS1dMkjc/5rU25sFpSFe8DzHWmC3MDtzzGFrqI4mnFK3psmrSBOUoGuTSk10JiKaOtLS0pasqUlSjsACSfQCksNlSgEiSdAOZJrV+D+GAy13gCtWqj9k+IFLanUrQuT3D0aY3H495R7PgK8cg9lkHVZCfpMmn7jgZbUdqrLO0JkHyMwa0+7ZU3qmI5gCJHPyI604pxtyzeK4IbCwfApAUCPnWWNda54mi2irrGTzMqTwok//IY65dvSaMWHCTCRqC6qNydPRKdfWkKfyk9R9dj9iPnVo4AwRN26orJDbUEgbySdJ5DnpR3e1hwYPFKc7YMwj2UKunAppXZsT3lKEkHmEfi89hW24PhDdsyhloQhsQOviT1JOpNSbdgJSAkAACABypYXRlLEYaZrncxIE7SppM0kqqxOJXEUpVNOLA1OwrxNZl7V+OiyP2Vg/vV+9Hwg6fOuGWMsBiAPaD7VXBeoTaLIbtz3iDo4r4geoG01acG4mtMYYLa4Q6oQtsmCTG6T57GsOesMo11NQmrlTawpCilSToQYIpgKrDAlTlTzLdxNwJcWj/ZhxSkqktqJOo5g/wAQ0mq8/hFyTCkrV6zWlYxiT1zgqbh3/WtXUEqGhUhWkn0UD6UjAsRS82kxrSd970jdgGOaehbjt6mcMYA+O9ly5dZPhr+VXvg+6F0sD3SgZjMEc9vlU/E2cyAgfGoJ/qUBVYxu2XbXTwaOQqMiI2MaRzpYW+KGDwfSOqnhDlTx6yzrvcrudRklUAcyTMR5AVOuccYIlTbZUPiUkSPnWYpK1LlxxRX1ynujwnQelIViYSohS1OJ5Zon5io8Dz3DNrkPa8ff/qEeLOIe10B7v00qpM3JB6g8qXe3hWeg5CmENk7DatemsVptExb7Ta5YyWtQ3A+lMrUTvoByA/LnU21wF5YlKd/GKJtcIPJI1RPjrFc11a9mclNjjgQdg2HKdWBEJ51aMWtCGwE+XlTCMKu06Bxv+mm7q3uh7ziPl+tJtYHYYYRtdO6Kcqf7+ZXL23UDJBqGo0ZvnXkf6oBB5ihD4102p5GyIhYu04nYpxApKatXAuCofdKnBKWi33epUqNfAAE1W2wVqWMvXWbHCD1hDgrh3LDqh3lDug8h18JrQbVUAEJIT+I7Hy8KkttIQ2+QkaEpHloAB0j865jmYtMMt6LeUltJ6ToT6CT6V5q12vfPvPRpspQKBwO/8RKMUStWTroPGoN5w+5cl6zYeQyFjOrMkknYHLl25TR7FOFGbdvOjOS3BSpS52IBBAgdag8OOf8A9Ua+8y4B4wUmj1Umu4Axa+5bKGZOpWrj2T3yswBZEEQc51CQkCBEicvOrn7NOH3bZL4eTlUVp2MggJ3BFXRKtNKiWtyC8obGJ+RrROepjliRCVNIGs0paqYubjKIG9XOBzBAGLW5JgV2ajMmBJ3pT10ltBWowAJJ8qHkmXIxBXGPEyLG2W6o67JHNROwFfPjDy7h5b7veW4ZH9vADSrNj+Kqxe/ShJPYpVCf5Qe+s9J2FaFa4LbspAbaSI0mJP1qttwqGPWMUU7jk9TLkcHPvAqgIT1V+lVXGcGLJIJB8RW0Y+9lRoY8Ky7FXZcQCOYJnzqmk1Du2D1G9Vp0Svd6zQbCxKsEfQRqq1Sr1SCfyrOuDMTyqyk76/nW43zKU2rwA0LBH+0184Ya9kcSfKnGUWIVMz67DXYGmvW7PaPMJmO9PWIBIP2qBxnw64s5tnANDyUPOpXDKyu4bUPhQVH1yp/8qvr7qYOcDKBJmIrHrU1+Ze5rW2AkhhkT5vu79xPcUmCKHEE71pmL4azeLdWEhlpJEOq7qDI1ylXvekzUa09nCXQlQzIbOqcwhah+NQ+EHkOlay6pVXzDBma+nOQVOcyhYfhpdcSgcz8pqy4thiWy0wgakyrqY8auVhw20w6EoT7glRO5JFVp1QXfrUdm0/UnalfGG1zjoDMaXS7EG7skf4hrDrQJEckj6mpDjWUSeddR3UgHfc+JNPOvdnl0l1zRCfwjmqspnJaa44WRFykFStBQuzV2yytXujapmMOqdUloEkJHfV18KauHUtoyo5Ues4X5P8SG8xz6D+ZDxdkPJWgch9aoCxBg8tK07C7TuFSt1b1n+NN/vnI2B18K1NFYMlB6TH/UKyQLPWE+EOD3sQe7NoQBqtwjuoHU9T0Tua1SzwW2tFIZtiFpzIC3MwUXFpzFRURoCNBHKhmAcQP4dZMoRbpUm6ZzNgd1SXcsKWtXxjUHXUAiNKc4eysItmioLVmK1nxO5PSST8qrryxTjrMr+nAGw59oaub8dm8Orn/l/anrNaf2y1Ly0NobQtwFSgkKVolKZJj4ifSg9o+l0XzPMLUE9dswj1oHj7gubBlxQByOAEHyKVA9INZ2nQi0Z9/+ZqajBqbbNn0WpbagFIWPQz09KpJwt60xNhwgrt0kpSsRKQsEd8+BO/MU37L8b1FstUwM7MmTkjvtzzynUeBq5Y7bBaCPCtV12HkczBSw7SAeDCebKoiozrMPJWPEHyIqFgOJB5vIsw41CT4j4T6jTzFTn7kJEjU/ShnMgR65ugkeNRLdRWqagoSpxXrRVRSy2VKMJSCSTyjeu/d3O6nrl8Jiayb2p8alZ/ZGTv8A6hHjsj150zxp7RyVKDW593wHImqtwZYF247ReoR3iTzPKauBsUu0uil2CiaFwZwqm2YKlavLHe/hG4SKA44h0OFKW1uzsUrhSPrqKtDV4YqGl0lRUZS2JzL5gDoPzrHNxLFzPQJpwq7cys4lgTttal91RBVGVrMVETtnUTv4Cg+FYE/cpW8EylG5PnoAKuHHt4hdmnIsK7w59DRL2ZonDnv/AND9hWnpWJQuRzmY+syGC+n/ALDuJriydV/9X/hXza2rb0r6Sx+E4e7/ACH7V83NpkinaujEW9JrHs2czdr4MwPVQj7Ud4zu5s1H8QSPOVAEeutVL2Z3GrpG0pHoAZ+pqycSn92EfiWn0Eyay7cLbiaCHcMwth2Bs5m3FNqU5B1WonLH4UnRG3IUUWmNTA5/nUbDncxA6AgUvF3MrSzOoSf0/OlHckcwiryBK027JcWecn5z/aqZwzbF191USO0JP/TokeU61cEq/dq8vtQfg8Bu3Us7qWr7mg12bUcjs4E0bE3WKB6QpcBLI7RYzK+FI3ny86g5VIzOu/67ggAa9mn8I8TzoilMS8v3h7g6f3qK2gauLI6kqMJT60ND7/34hipJz7QUlhR5RNPMYaJlXKpTF8HJKUkoHxHTMf4Ejl4mh9+l1ZgENg81HX0FHyxOOp3HfcRi+NpbQQk6xVbwhH7q4eUmZgQRpESfvRxvhZEy6ouGZjYU7jy227VaUwNNhTdbooFadkjJillbtmx+AAeJZuOn4uUMp9xhpISI2K9z/SlFBLV8NrCymYOoG50I571E/aFLWpSjK3FKUtW+5/SPQCn8tekNQavYfaeVFxSwOvpHcBxMNPuPPApDilKIGpGgCJjcwNfOqq/dFZWApSWi6FhuYGZbkgkfynarA6iATVXK5J8XAPkAfypdKFVt394jTap7E2k+/wDMlnEXEqYLSyhxCiUqG4IGnpyIrUeGPaS1eoDTxSzcgRlJhDh6oJ2n8J9KyO3XmuUmCBBUB4FJg1FuLfPKulTZWH7gUbBm8W4UzcJcAMHurHVJ/Q61Zhblw9EivmOx4qu2hDdw6kDlnkfJU1Od9oeIqEG8ejwIT/2gUt4Y+8N9QT6UvL5i1bKnHENIA1KyB99/SsZ9o3tRF1+4tZ7EHvLIguEbQk/CN9d+lZvcXy3DLi1OHqtRUfmTSEKoy1ASm6TG2CrUnfnVi4axhNuotqIAWZCvyPSqt+1kbVb/AGacEHEbkqdB/Z2SC4fxn4Wx57nw86pbWHU7uoau01kMsuzTKlpk95BHupVlnzPSqfxDxO40Sw2SEjQpJCwByAMTPrVmxjhJ9b7/APw8BhhrQpWshEpHeKM05Ry6c6C8P+zG7ukl4qS0lWoW5JKvFIGseJpCnSqrEsciP3a7cuFGDKthNi684lltJUpU5Uz9ddK2ngjh121s3EvJyqWokJnbQCgXDvALlpcodL6XMsyAkjfzrR7wFTcjlrTbt7TPAPrKrxmvJhrv8p+1fOidNedb97Vr0IsFfxaVgJH1olHIMrZxNG9maISRyXtVnxhBUtO8ggxvtzj1qs8C6NoPQ1d39VnXWB0n66/LWsi84taadS+USThbZzCdNNROo8/nXOJXwllSRpMfcVKQcoT5ctPtVbxp4rKugEDzpQnMMmd4kZlcpV5UM4YSFSFbNrUI8ZJ/MVKsn9Y6iqjfvrauXQgwdHEjryUPpU007wyD7xu+3ZhvxL1e4y2O6UlRTsKF3aUrUkPStQ1DKdEpH8ZG/lQsYz2imiNZ7wHjBgfOililDSJdVKzKlwdyTzO5jao+j9EfMuHDnA6k4OiISn0A0+e1R7hOsrUlJHLc1GcxNbujQCE/iOg9ANTSBhaT3nCt0/JM+VDVADljC7y3CiON3KCdJWfnQriBg3CgyISBClq/COnmaOJRkEBKUeW9R0NJTMDcyfE9T1otb7W3D8SbENi7W6g/DkzJPOiOXSotimAKffXXtFXC8zwJ7kW+cgHyqlrc7hPVw/aKs2NPwg+VVa2bz9kk7FSifKgGGUcQtbMhJUvWQnL5mANPIVAxB6AEDc08/dhACUjQSEjqTzqIm3MiffUdugrmPtLY9Y43ZgCCNTvTT+HmTFSXHwkyTt9a4pJV3nDkTyHM0OTmDS2ZjfypTTBJ0BJOwGs+QFXDhHg9y+dyNpDbSYK1HkPE9TyFblw7wpa2SAGUJzc3CAVn15DwFDewLxCKMzBMH9m1/cxkt1pT+JzuD/dr9K37grhoWNm2xpmHecUNlLVqo+Ww9KMBw9DXshNLNbkS+3EQ5atlJQQCkmSOR8xzqHjjSygKQfd3A5iKnlgc/vXIAHh86GDx1JgvCmApGZQ32qakdyBrpFBg/wBkpYyultRzJSkTBPvA9Bz9aav+I1paUQ0WkJBJKuQHOu7hJnXtsxgQ1bpM8z6VlIPKrJj9u/d9rd5CW0EyeiRHXc6gnpNVtNOVgBeIFzzNM4TbhhrxNWZ24OY+gNVnBXx2KAOUGp7l1mVz1+R/SsC4bnM2qh5R9pZnLgkAayU7np4dKg2ln2rwT8CdVf5415h2M38o/wA1qVgGgWrqYpYDmWbgZlZxhnsLkjZJMo8jVX4xayuNPJ1+BXrtPrR/jvE5dRHwDlQXELkOtFB5jf7H51oVIVYOPtOd1srKHuGMLwNhtCSrMtQ5zprvAFFUtNj3W0eomgPDdyXEBKhOkHzG9F3bRSdtqR1G7eQTzHqAhQYEmA6aQB4CKbU19KipuCNxT/bTS5BEcAGJGfXUFx/xp+9fSnUkVTcd4j3S386f09DWHgRTU3rUvJltSQBUV5/WmXrwJBKjlHjQHEMfKpS0knlmj9a9ezcTxAXmex2+kRUBhWVE88uUfdRqIplazHvHnBnz1qeiyUR3gUJGnjSxzDekQw6EawC4dpkhA8huaeRarMkCJ3Wvf0A2p9hSEe6NeZ5+przzubQ6iuJkSM0gA9wFa9sxE69EprSOHfZUCkPXzqkEiezSJWBv3jByeVUSzJQQpAKVJMhQ0IPUHkaM4e9cXDqGy64S4Y1WozzJMnXQGhWEgZBxLqMnE2nBRaWzQQwhQRMzkWZJ3JURqfHwqcvGwNkiPEx9IoNhOFJZaS0jNlTMSonUmVHXqakrt0fEkHzrAs1Lk+WaqadB+6Sn+JQkTAPhm1+1O4fj6HlZQoA/hPvVWbu4bSTCBA/h/tUK7vSQOzbVM7pbIPjB0+9BXVWZ5jnga2XgY+ZoaboeQ8fClm5PJOYeBFUWyZWAopecVPQ6SORB2Pgan2HEraCpL/cgFQc2nKJIJ6wCRT1Wo3NtiN2jKAsDnEsrt/HvNOR4JzfY0LvsRs3AUPZAFbpdSUz6LAmoFhjtypoPZUkOFSm2ld1fZDZalzAJ3AI5imcTxpbuifdjVOhGm4J5xB2ol1wr/dBUadrThZPOE2TjJZQUBspUnKgiAFe9A21qh3/sGaOrF2pPQOICv9ySDR21w8KM9mE6mCAANfLem8Ut1ISSklJ6gkfalF1+08DiO/6eG8u7n7Smv+zvE7X3EofSObatf6TBqAni5TRyPsFChyUIPyOtWnAeOH7dYRcLK25946qT68wK0W8we3vmAHUodQsSFefNJ3FNkK/YixNlPBMx1HGbShAIR1pT/tAbSiE6+VEMd9h2UksvrKPhBSFFP8xBkjxoNa+zVtCkKcWpcTnbAygnlCh8PhvQ2r068kyRba/WJUr/ABpx5zupJUo6Dcn0onYYO7H7xSdeQ1KfM7VZ3rC3ZOVhsNE++QZ06SZIphbkeNc+pGNtYwI5ptJnz2HmdsEdkITA9KlqxNXODUILJ8KZuLgJGppMpvPPM1RtQYkt3FABJHp/m9NuYqjJmEiRPjVeu8SkRQp6+J0B3puvRg8mJWa3YcCKxnGlOKInShLjBCc0c96N4VhqVKlXyos02g3LCSARmJIO2g0kU8LFq8qjqZZqewF3MF4gxonOoqUVAKP4RGyR8PnSnAIITASISI8feI66c6G3N+FaKB33FcOJzlAGVKSIFaW4TJ2nEsVtalCQUAR5UpV6dljzO4p20ue6BPKlugEa1xbB4lB8wdcMIVqn/wB163bSN968/Y6aGKjG1ciM5FDOD3L84hEkfiA8KK8IuD9vY1n3/wDsNVhWHA+8pR9aI4E83bPJdgqiRvrqDr4UO8bqyF7xC0ELYpbrM29q5FLU9Q3BrVbjKXVtvNZvgKMy/OEnbxoi7g6wQBCs3oR5ztXljVcPSbv1KSeGgy4fVn7g2+vz2qJeXD6z2SE51r0ACwPmeQ8asTnByVaqdWD/AAxH1p/BsLbZU52ZkghKid5AChJ8QRRE0r5G6WbWVBfJyftK9w7wtesqWtwohQAyBRM+IOwj60ji7CxklSZAIJBGhgzr8qvTF6DI5jcc6U8gLEESD1H5U81AOGUxBdW+fPzmUR/FVu3jYk9g5ZpVAHdzBwjfwPKpIsO4EpEhJJid5M6+tWP/AJfa7vdCQgKSAnQQogkaeImnlJYYTrlSPE7/AK0O7TtYdxOBCU6kVoFUZMrNhauAgAEjMDoOo1qbiWCOOJhCY/mMCii8aSR+6E+J0H60JvMSdIJS5CvD3aTcUpwxz9odbLrG3AAfeV932UuO6uPoRPJKSr6kgVYsEwhGH24aL61pzEiYETukRsJoB/zTcDQuAxvoKEYpdqf/ANQ7bQSPsabTVVrwAZd9DqHPmIh7F/aiwyooShThG+WIHqTQHCuI3rx11SmCy0QC2c2pOx7szB306UKbw1KT3UgTzj8zS1IgSDt9PKq3apbF2gQifp2DktC//J4e7zjjhWdyMoGm0CNB601dcCLCZaeC4+FxMf7k/pT+BcSEHI4d4hR+x/Wi1zekHfQ7Dmf0pX6jL3zOKujY6mfX1q6yYdQpE7HdJ8lDSq/iDp61q9+4l1DaVgKQVCQdRVRx7g9BksKy88p29DyprT3qD5uJDu5GJnzqppLbdTXLYhZSoQob1zJG9bGRjiZhyTJDBKRpTPay6FFWoISPU6005eQk+FEeBuHBdOKW6FFtJ2mJVvv4UJiEUu0Iz7iEWMXmH5FFK2ylQ5EQfkaH4klIJSlMBMjzjQknrX0TxQ8y6Ch1ttwRErTKkq5QRrpImKzW64DZfQpxlzK5JBaWdCveUKSCQCNdR61Pi0LbTFfDWbN2JUrZ/upPgKUu/ilO2CreEuolWoAk5DB1PaJlPlE+NRGMOSSVSSgjYnXkYkb+dMG1e4JaG9ZJbvCROsaxG5jeB0HM8qaVdkmNuZnYDqT08akOW+ZMqIbRokbhHd1CUp3cOutNNYegKhYUW51IMZoGn8QA6RQhaCYQ0GMm82JmDseRotwvcNKvLbtYU32oCwr3YI0nwk1OTgViWCQ1cNqVMEuhSBAkKKYCj0iAdakNvWjSWyxbdm4SDmK1OKJGkJQrkSPMVDahdpx3JTSksN3Am9IuEkDKQRyj+1AbLipC1LISTGkSNMpIM+M/as5seN1IBKveAmEAg67ZjsNfOaQvFWXIUZSrYlpcEnp3dzvqdazbLrD6YM0atLVyCc/xNS/46FglI6jcaHxoJgF8hhKkuOFSnFqcUsDRRVoBrqAEgCs/HEIb1RMcpUSOhMc569aj3/ESoJTEA5VQfdMTqfEfY0JWvJ5hTp9OB3NaueI0oCuybCsozKOcAARO+5UQNhQ5PHOVKVLCgozKCmQdZ7i0jkNOhrKGsaKpmTmOknQRuqD5QPnUh/FXHJPeWQYOhUSABJPIJnSmM2DuAFFR6M0a+9oKcstaBRgZtSD0gSE77nSoFnizl1BPeUPcAMiFbqJPI6aeFZw3dHMJJE/iEa5p5bz0qxWnEDqAQ1AHlueievlS96OY1pxWOQOZcjdhHdcUT/COvSOdcdvAoRlIH38huTVVb4iQ0mcvbPK+LUnXkARCR4DTTeobmMuklSlhsDbvaz/CBpHKdaR8OTG9yZ5ha8yoMgnWTB5RvPzqG5f/ANPKNz+lAsVxqCBrAncyTMEeHpFC38UVPeUcx+H4vXkn705XpGIyZD61FOJaGsWzEoT/AJ+tMYhjCGkiVDva8qrFliSwtwwQlKTsJlWyE/1Ek/y1BfzpnvpKtJUdRJGw8uQ9aaXRLnmKNrzt8ohLE+JiPdBEiR5cjR/hni4PtlLqglaPeJO6eRk/I1RXcOASFOLJkjMobAxOUTqpR25AUxbYa44sdk2qJ01kROxVtypptNUUwePmINqbd4J5+Jp7uM6ZWzmHKP8AJ9a4GX3tEiCevKn8DxJJ/ddkEOgAlMSTm0lJ5p+1HH7pu3TqR58zWM5KHAXmPBsjMrx4MZQhSn++o89QR0CD51UMdtBbqKc2ZHXYieRHP0ozj/FRIBkDWQJ5Daep8Kh4Rw+q5X21yD2epSg6T/Eafp3p/uWnj+9RZ8HyoOZVrtYy6Ea1qPBjDaLZGQyI5bTzqgcRcPIQr90TqYynrtpV64QwU27ADisyj3so2STuPGKvrGVqgQfxB0BlsII/M//Z">
            <a:hlinkClick r:id="rId5"/>
          </p:cNvPr>
          <p:cNvSpPr>
            <a:spLocks noChangeAspect="1" noChangeArrowheads="1"/>
          </p:cNvSpPr>
          <p:nvPr/>
        </p:nvSpPr>
        <p:spPr bwMode="auto">
          <a:xfrm>
            <a:off x="180975" y="-852488"/>
            <a:ext cx="2857500" cy="2095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96" name="Picture 24" descr="nacimient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2240" y="4099172"/>
            <a:ext cx="2304256"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97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par>
                                <p:cTn id="18" presetID="22" presetClass="entr" presetSubtype="4" fill="hold" nodeType="withEffect">
                                  <p:stCondLst>
                                    <p:cond delay="0"/>
                                  </p:stCondLst>
                                  <p:childTnLst>
                                    <p:set>
                                      <p:cBhvr>
                                        <p:cTn id="19" dur="1" fill="hold">
                                          <p:stCondLst>
                                            <p:cond delay="0"/>
                                          </p:stCondLst>
                                        </p:cTn>
                                        <p:tgtEl>
                                          <p:spTgt spid="3082"/>
                                        </p:tgtEl>
                                        <p:attrNameLst>
                                          <p:attrName>style.visibility</p:attrName>
                                        </p:attrNameLst>
                                      </p:cBhvr>
                                      <p:to>
                                        <p:strVal val="visible"/>
                                      </p:to>
                                    </p:set>
                                    <p:animEffect transition="in" filter="wipe(down)">
                                      <p:cBhvr>
                                        <p:cTn id="20" dur="500"/>
                                        <p:tgtEl>
                                          <p:spTgt spid="3082"/>
                                        </p:tgtEl>
                                      </p:cBhvr>
                                    </p:animEffect>
                                  </p:childTnLst>
                                </p:cTn>
                              </p:par>
                              <p:par>
                                <p:cTn id="21" presetID="22" presetClass="entr" presetSubtype="4" fill="hold" nodeType="withEffect">
                                  <p:stCondLst>
                                    <p:cond delay="0"/>
                                  </p:stCondLst>
                                  <p:childTnLst>
                                    <p:set>
                                      <p:cBhvr>
                                        <p:cTn id="22" dur="1" fill="hold">
                                          <p:stCondLst>
                                            <p:cond delay="0"/>
                                          </p:stCondLst>
                                        </p:cTn>
                                        <p:tgtEl>
                                          <p:spTgt spid="3096"/>
                                        </p:tgtEl>
                                        <p:attrNameLst>
                                          <p:attrName>style.visibility</p:attrName>
                                        </p:attrNameLst>
                                      </p:cBhvr>
                                      <p:to>
                                        <p:strVal val="visible"/>
                                      </p:to>
                                    </p:set>
                                    <p:animEffect transition="in" filter="wipe(down)">
                                      <p:cBhvr>
                                        <p:cTn id="23" dur="500"/>
                                        <p:tgtEl>
                                          <p:spTgt spid="30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8435280" cy="6480720"/>
          </a:xfrm>
        </p:spPr>
        <p:txBody>
          <a:bodyPr>
            <a:normAutofit fontScale="85000" lnSpcReduction="20000"/>
          </a:bodyPr>
          <a:lstStyle/>
          <a:p>
            <a:pPr marL="0" indent="0" algn="ctr">
              <a:buNone/>
            </a:pPr>
            <a:r>
              <a:rPr lang="es-CO" dirty="0"/>
              <a:t>Por tanto, </a:t>
            </a:r>
            <a:r>
              <a:rPr lang="es-CO" dirty="0" smtClean="0"/>
              <a:t>como tu y yo lo sabemos ahora, Adán </a:t>
            </a:r>
            <a:r>
              <a:rPr lang="es-CO" dirty="0"/>
              <a:t>y Eva sabían quien era su Creador. Y el mismo que los creo les dijo: </a:t>
            </a:r>
            <a:r>
              <a:rPr lang="es-CO" dirty="0" smtClean="0">
                <a:solidFill>
                  <a:srgbClr val="FF0000"/>
                </a:solidFill>
              </a:rPr>
              <a:t>Gén.2:16,17.</a:t>
            </a:r>
          </a:p>
          <a:p>
            <a:pPr marL="0" indent="0" algn="ctr">
              <a:buNone/>
            </a:pPr>
            <a:r>
              <a:rPr lang="es-CO" dirty="0" smtClean="0">
                <a:latin typeface="Agency FB" pitchFamily="34" charset="0"/>
              </a:rPr>
              <a:t>Y </a:t>
            </a:r>
            <a:r>
              <a:rPr lang="es-CO" dirty="0">
                <a:latin typeface="Agency FB" pitchFamily="34" charset="0"/>
              </a:rPr>
              <a:t>mandó Jehová Dios al hombre, diciendo: </a:t>
            </a:r>
            <a:r>
              <a:rPr lang="es-CO" dirty="0" smtClean="0">
                <a:latin typeface="Agency FB" pitchFamily="34" charset="0"/>
              </a:rPr>
              <a:t>«De </a:t>
            </a:r>
            <a:r>
              <a:rPr lang="es-CO" dirty="0">
                <a:latin typeface="Agency FB" pitchFamily="34" charset="0"/>
              </a:rPr>
              <a:t>todo árbol del huerto comerás: </a:t>
            </a:r>
            <a:r>
              <a:rPr lang="es-CO" b="1" baseline="30000" dirty="0" smtClean="0">
                <a:latin typeface="Agency FB" pitchFamily="34" charset="0"/>
              </a:rPr>
              <a:t>17 </a:t>
            </a:r>
            <a:r>
              <a:rPr lang="es-CO" dirty="0">
                <a:latin typeface="Agency FB" pitchFamily="34" charset="0"/>
              </a:rPr>
              <a:t>Mas del árbol de ciencia de bien y de mal, no comerás de él: porque el día que de él comieres, </a:t>
            </a:r>
            <a:r>
              <a:rPr lang="es-CO" dirty="0" smtClean="0">
                <a:latin typeface="Agency FB" pitchFamily="34" charset="0"/>
              </a:rPr>
              <a:t>morirás</a:t>
            </a:r>
            <a:r>
              <a:rPr lang="es-CO" dirty="0" smtClean="0"/>
              <a:t>».</a:t>
            </a:r>
          </a:p>
          <a:p>
            <a:pPr marL="0" indent="0" algn="ctr">
              <a:buNone/>
            </a:pPr>
            <a:r>
              <a:rPr lang="es-CO" dirty="0" smtClean="0"/>
              <a:t>Note que Él «Verbo», hace dos cosas:</a:t>
            </a:r>
          </a:p>
          <a:p>
            <a:pPr marL="0" indent="0">
              <a:buNone/>
            </a:pPr>
            <a:r>
              <a:rPr lang="es-CO" dirty="0" smtClean="0"/>
              <a:t> </a:t>
            </a:r>
            <a:r>
              <a:rPr lang="es-CO" dirty="0" smtClean="0">
                <a:solidFill>
                  <a:srgbClr val="FF0000"/>
                </a:solidFill>
              </a:rPr>
              <a:t>1</a:t>
            </a:r>
            <a:r>
              <a:rPr lang="es-CO" dirty="0" smtClean="0"/>
              <a:t>). Como dueño de todo, por tanto,  es el que pone las reglas, no les coloca una prohibición grande, ¡No!, es una exigencia pequeña, insigficante, de los miles de árboles frutales que habían en el huerto, se reserva uno, el  árbol de la «</a:t>
            </a:r>
            <a:r>
              <a:rPr lang="es-CO" dirty="0" smtClean="0">
                <a:latin typeface="Agency FB" pitchFamily="34" charset="0"/>
              </a:rPr>
              <a:t>ciencia del bien y del mal</a:t>
            </a:r>
            <a:r>
              <a:rPr lang="es-CO" dirty="0" smtClean="0"/>
              <a:t>», lo hace con el fin de probar su amor y fidelidad.</a:t>
            </a:r>
          </a:p>
          <a:p>
            <a:pPr marL="0" indent="0">
              <a:buNone/>
            </a:pPr>
            <a:r>
              <a:rPr lang="es-CO" dirty="0" smtClean="0">
                <a:solidFill>
                  <a:srgbClr val="FF0000"/>
                </a:solidFill>
              </a:rPr>
              <a:t>2</a:t>
            </a:r>
            <a:r>
              <a:rPr lang="es-CO" dirty="0" smtClean="0"/>
              <a:t>). </a:t>
            </a:r>
            <a:r>
              <a:rPr lang="es-CO" dirty="0"/>
              <a:t>T</a:t>
            </a:r>
            <a:r>
              <a:rPr lang="es-CO" dirty="0" smtClean="0"/>
              <a:t>ampoco les explica el porqué no podían comer de ese fruto, solamente les dice las consecuencias por desobedecer, «</a:t>
            </a:r>
            <a:r>
              <a:rPr lang="es-CO" dirty="0" smtClean="0">
                <a:latin typeface="Agency FB" pitchFamily="34" charset="0"/>
              </a:rPr>
              <a:t>morirían</a:t>
            </a:r>
            <a:r>
              <a:rPr lang="es-CO" dirty="0"/>
              <a:t>». </a:t>
            </a:r>
            <a:r>
              <a:rPr lang="es-CO" dirty="0" smtClean="0"/>
              <a:t>Para tener éxito y permanencia eterna allí, ellos </a:t>
            </a:r>
            <a:r>
              <a:rPr lang="es-CO" dirty="0"/>
              <a:t>debían </a:t>
            </a:r>
            <a:r>
              <a:rPr lang="es-CO" dirty="0" smtClean="0"/>
              <a:t>ceñirse </a:t>
            </a:r>
            <a:r>
              <a:rPr lang="es-CO" dirty="0"/>
              <a:t>estrictamente a la orden de Dios: «</a:t>
            </a:r>
            <a:r>
              <a:rPr lang="es-CO" dirty="0">
                <a:latin typeface="Agency FB" pitchFamily="34" charset="0"/>
              </a:rPr>
              <a:t>no </a:t>
            </a:r>
            <a:r>
              <a:rPr lang="es-CO" dirty="0" smtClean="0">
                <a:latin typeface="Agency FB" pitchFamily="34" charset="0"/>
              </a:rPr>
              <a:t>comerás de él</a:t>
            </a:r>
            <a:r>
              <a:rPr lang="es-CO" dirty="0" smtClean="0"/>
              <a:t>». </a:t>
            </a:r>
            <a:endParaRPr lang="es-CO" dirty="0">
              <a:solidFill>
                <a:srgbClr val="FF0000"/>
              </a:solidFill>
            </a:endParaRPr>
          </a:p>
        </p:txBody>
      </p:sp>
    </p:spTree>
    <p:extLst>
      <p:ext uri="{BB962C8B-B14F-4D97-AF65-F5344CB8AC3E}">
        <p14:creationId xmlns:p14="http://schemas.microsoft.com/office/powerpoint/2010/main" val="93148617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heel(1)">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blipFill>
            <a:blip r:embed="rId2"/>
            <a:tile tx="0" ty="0" sx="100000" sy="100000" flip="none" algn="tl"/>
          </a:blipFill>
        </p:spPr>
        <p:txBody>
          <a:bodyPr>
            <a:normAutofit/>
          </a:bodyPr>
          <a:lstStyle/>
          <a:p>
            <a:pPr marL="0" indent="0">
              <a:buNone/>
            </a:pPr>
            <a:endParaRPr lang="es-CO" u="sng" dirty="0" smtClean="0">
              <a:solidFill>
                <a:srgbClr val="FF0000"/>
              </a:solidFill>
            </a:endParaRPr>
          </a:p>
          <a:p>
            <a:pPr marL="0" indent="0" algn="ctr">
              <a:buNone/>
            </a:pPr>
            <a:r>
              <a:rPr lang="es-CO" u="sng" dirty="0" smtClean="0">
                <a:solidFill>
                  <a:srgbClr val="FF0000"/>
                </a:solidFill>
              </a:rPr>
              <a:t>Gen.3:2,3</a:t>
            </a:r>
            <a:r>
              <a:rPr lang="es-CO" dirty="0" smtClean="0"/>
              <a:t>.  </a:t>
            </a:r>
            <a:r>
              <a:rPr lang="es-CO" dirty="0"/>
              <a:t>Y la mujer </a:t>
            </a:r>
            <a:r>
              <a:rPr lang="es-CO" dirty="0" smtClean="0"/>
              <a:t>respondió: «</a:t>
            </a:r>
            <a:r>
              <a:rPr lang="es-CO" dirty="0" smtClean="0">
                <a:latin typeface="Agency FB" pitchFamily="34" charset="0"/>
              </a:rPr>
              <a:t>Del </a:t>
            </a:r>
            <a:r>
              <a:rPr lang="es-CO" dirty="0">
                <a:latin typeface="Agency FB" pitchFamily="34" charset="0"/>
              </a:rPr>
              <a:t>fruto de los árboles del huerto comemos; </a:t>
            </a:r>
            <a:r>
              <a:rPr lang="es-CO" b="1" baseline="30000" dirty="0" smtClean="0">
                <a:latin typeface="Agency FB" pitchFamily="34" charset="0"/>
              </a:rPr>
              <a:t>3 </a:t>
            </a:r>
            <a:r>
              <a:rPr lang="es-CO" dirty="0">
                <a:latin typeface="Agency FB" pitchFamily="34" charset="0"/>
              </a:rPr>
              <a:t>Mas del fruto del árbol que está en medio del huerto dijo Dios; No comeréis de él, ni tocaréis en él, porque no </a:t>
            </a:r>
            <a:r>
              <a:rPr lang="es-CO" dirty="0" smtClean="0">
                <a:latin typeface="Agency FB" pitchFamily="34" charset="0"/>
              </a:rPr>
              <a:t>muráis</a:t>
            </a:r>
            <a:r>
              <a:rPr lang="es-CO" dirty="0" smtClean="0"/>
              <a:t>». </a:t>
            </a:r>
          </a:p>
          <a:p>
            <a:pPr marL="0" indent="0" algn="ctr">
              <a:buNone/>
            </a:pPr>
            <a:r>
              <a:rPr lang="es-CO" dirty="0" smtClean="0"/>
              <a:t>Sus palabras demuestran que ellos </a:t>
            </a:r>
            <a:r>
              <a:rPr lang="es-CO" dirty="0"/>
              <a:t>entendieron plenamente lo que Dios les había </a:t>
            </a:r>
            <a:r>
              <a:rPr lang="es-CO" dirty="0" smtClean="0"/>
              <a:t>dicho. «</a:t>
            </a:r>
            <a:r>
              <a:rPr lang="es-CO" dirty="0" smtClean="0">
                <a:latin typeface="Agency FB" pitchFamily="34" charset="0"/>
              </a:rPr>
              <a:t>De </a:t>
            </a:r>
            <a:r>
              <a:rPr lang="es-CO" dirty="0">
                <a:latin typeface="Agency FB" pitchFamily="34" charset="0"/>
              </a:rPr>
              <a:t>todo árbol del huerto comerás: </a:t>
            </a:r>
            <a:r>
              <a:rPr lang="es-CO" b="1" baseline="30000" dirty="0">
                <a:latin typeface="Agency FB" pitchFamily="34" charset="0"/>
              </a:rPr>
              <a:t>17 </a:t>
            </a:r>
            <a:r>
              <a:rPr lang="es-CO" dirty="0">
                <a:latin typeface="Agency FB" pitchFamily="34" charset="0"/>
              </a:rPr>
              <a:t>Mas del árbol de ciencia de bien y de mal, no comerás de él: porque el día que de él comieres, </a:t>
            </a:r>
            <a:r>
              <a:rPr lang="es-CO" dirty="0" smtClean="0">
                <a:latin typeface="Agency FB" pitchFamily="34" charset="0"/>
              </a:rPr>
              <a:t>morirás»</a:t>
            </a:r>
            <a:endParaRPr lang="es-CO" dirty="0"/>
          </a:p>
        </p:txBody>
      </p:sp>
    </p:spTree>
    <p:extLst>
      <p:ext uri="{BB962C8B-B14F-4D97-AF65-F5344CB8AC3E}">
        <p14:creationId xmlns:p14="http://schemas.microsoft.com/office/powerpoint/2010/main" val="420796546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116632"/>
            <a:ext cx="8229600" cy="2232248"/>
          </a:xfrm>
        </p:spPr>
        <p:txBody>
          <a:bodyPr>
            <a:noAutofit/>
          </a:bodyPr>
          <a:lstStyle/>
          <a:p>
            <a:r>
              <a:rPr lang="es-CO" sz="3600" b="1" i="1" dirty="0" smtClean="0">
                <a:solidFill>
                  <a:srgbClr val="FF0000"/>
                </a:solidFill>
              </a:rPr>
              <a:t>Ahora estudiaremos los cinco métodos que ha usado Satanás para engañar a la humanidad hasta el día de hoy y que se prolongarán durante seis mil años</a:t>
            </a:r>
            <a:endParaRPr lang="es-CO" sz="4800" dirty="0"/>
          </a:p>
        </p:txBody>
      </p:sp>
      <p:sp>
        <p:nvSpPr>
          <p:cNvPr id="3" name="2 Marcador de contenido"/>
          <p:cNvSpPr>
            <a:spLocks noGrp="1"/>
          </p:cNvSpPr>
          <p:nvPr>
            <p:ph idx="1"/>
          </p:nvPr>
        </p:nvSpPr>
        <p:spPr>
          <a:xfrm>
            <a:off x="0" y="2780928"/>
            <a:ext cx="9144000" cy="4077072"/>
          </a:xfrm>
        </p:spPr>
        <p:txBody>
          <a:bodyPr>
            <a:noAutofit/>
          </a:bodyPr>
          <a:lstStyle/>
          <a:p>
            <a:pPr marL="0" indent="0">
              <a:buNone/>
            </a:pPr>
            <a:r>
              <a:rPr lang="es-CO" sz="3600" b="1" dirty="0">
                <a:solidFill>
                  <a:srgbClr val="FF0000"/>
                </a:solidFill>
              </a:rPr>
              <a:t>1</a:t>
            </a:r>
            <a:r>
              <a:rPr lang="es-CO" sz="2800" dirty="0" smtClean="0"/>
              <a:t>). </a:t>
            </a:r>
            <a:r>
              <a:rPr lang="es-CO" b="1" u="sng" dirty="0" smtClean="0"/>
              <a:t>Milagros mentirosos:</a:t>
            </a:r>
          </a:p>
          <a:p>
            <a:pPr marL="0" indent="0">
              <a:buNone/>
            </a:pPr>
            <a:endParaRPr lang="es-CO" sz="2800" b="1" u="sng" dirty="0" smtClean="0">
              <a:solidFill>
                <a:srgbClr val="FF0000"/>
              </a:solidFill>
            </a:endParaRPr>
          </a:p>
          <a:p>
            <a:pPr marL="0" indent="0">
              <a:buNone/>
            </a:pPr>
            <a:r>
              <a:rPr lang="es-CO" sz="2800" b="1" u="sng" dirty="0" smtClean="0">
                <a:solidFill>
                  <a:srgbClr val="FF0000"/>
                </a:solidFill>
              </a:rPr>
              <a:t>Gén.3:1</a:t>
            </a:r>
            <a:r>
              <a:rPr lang="es-CO" sz="2800" dirty="0" smtClean="0"/>
              <a:t>. </a:t>
            </a:r>
            <a:r>
              <a:rPr lang="es-CO" sz="2800" dirty="0">
                <a:latin typeface="Agency FB" pitchFamily="34" charset="0"/>
              </a:rPr>
              <a:t>Pero la serpiente era </a:t>
            </a:r>
            <a:r>
              <a:rPr lang="es-CO" sz="2800" b="1" u="sng" dirty="0">
                <a:latin typeface="Agency FB" pitchFamily="34" charset="0"/>
              </a:rPr>
              <a:t>astuta</a:t>
            </a:r>
            <a:r>
              <a:rPr lang="es-CO" sz="2800" dirty="0">
                <a:latin typeface="Agency FB" pitchFamily="34" charset="0"/>
              </a:rPr>
              <a:t>, más que todos los animales del campo que Jehová Dios había hecho; la cual dijo a la mujer: </a:t>
            </a:r>
            <a:r>
              <a:rPr lang="es-CO" sz="2800" dirty="0" smtClean="0">
                <a:latin typeface="Agency FB" pitchFamily="34" charset="0"/>
              </a:rPr>
              <a:t>«¿</a:t>
            </a:r>
            <a:r>
              <a:rPr lang="es-CO" sz="2800" dirty="0">
                <a:latin typeface="Agency FB" pitchFamily="34" charset="0"/>
              </a:rPr>
              <a:t>Conque Dios os ha dicho: No comáis de todo árbol del huerto</a:t>
            </a:r>
            <a:r>
              <a:rPr lang="es-CO" sz="2800" dirty="0" smtClean="0"/>
              <a:t>?»</a:t>
            </a:r>
          </a:p>
          <a:p>
            <a:pPr marL="0" indent="0">
              <a:buNone/>
            </a:pPr>
            <a:r>
              <a:rPr lang="es-CO" sz="2800" dirty="0" smtClean="0"/>
              <a:t>El texto nos da a entender que Satanás estaba escuchando las palabra del Verbo, especialmente: «</a:t>
            </a:r>
            <a:r>
              <a:rPr lang="es-CO" sz="2800" b="1" baseline="30000" dirty="0">
                <a:latin typeface="Agency FB" pitchFamily="34" charset="0"/>
              </a:rPr>
              <a:t>3 </a:t>
            </a:r>
            <a:r>
              <a:rPr lang="es-CO" sz="2800" dirty="0">
                <a:latin typeface="Agency FB" pitchFamily="34" charset="0"/>
              </a:rPr>
              <a:t>Mas del árbol de ciencia de bien y de mal, no comerás de él: porque el día que de él comieres, </a:t>
            </a:r>
            <a:r>
              <a:rPr lang="es-CO" sz="2800" dirty="0" smtClean="0">
                <a:latin typeface="Agency FB" pitchFamily="34" charset="0"/>
              </a:rPr>
              <a:t>morirás».</a:t>
            </a:r>
          </a:p>
          <a:p>
            <a:pPr marL="0" indent="0">
              <a:buNone/>
            </a:pPr>
            <a:endParaRPr lang="es-CO" sz="2000" dirty="0" smtClean="0"/>
          </a:p>
        </p:txBody>
      </p:sp>
    </p:spTree>
    <p:extLst>
      <p:ext uri="{BB962C8B-B14F-4D97-AF65-F5344CB8AC3E}">
        <p14:creationId xmlns:p14="http://schemas.microsoft.com/office/powerpoint/2010/main" val="1820960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heel(1)">
                                      <p:cBhvr>
                                        <p:cTn id="25" dur="2000"/>
                                        <p:tgtEl>
                                          <p:spTgt spid="3">
                                            <p:txEl>
                                              <p:pRg st="2" end="2"/>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wheel(1)">
                                      <p:cBhvr>
                                        <p:cTn id="28"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832648"/>
          </a:xfrm>
          <a:blipFill>
            <a:blip r:embed="rId2"/>
            <a:tile tx="0" ty="0" sx="100000" sy="100000" flip="none" algn="tl"/>
          </a:blipFill>
        </p:spPr>
        <p:txBody>
          <a:bodyPr>
            <a:normAutofit fontScale="92500"/>
          </a:bodyPr>
          <a:lstStyle/>
          <a:p>
            <a:pPr marL="0" indent="0" algn="ctr">
              <a:buNone/>
            </a:pPr>
            <a:r>
              <a:rPr lang="es-CO" dirty="0"/>
              <a:t>Satanás tomó la forma de una serpiente y entró en el Edén. Esta era una hermosa criatura alada, y mientras volaba su aspecto era resplandeciente, semejante al oro bruñido. No se arrastraba por el suelo sino que se trasladaba por los aires de lugar en lugar, y comía fruta como el hombre. </a:t>
            </a:r>
            <a:r>
              <a:rPr lang="es-CO" dirty="0" smtClean="0"/>
              <a:t>(Como Eva esta acostumbrada a verla). </a:t>
            </a:r>
          </a:p>
          <a:p>
            <a:pPr marL="0" indent="0" algn="ctr">
              <a:buNone/>
            </a:pPr>
            <a:r>
              <a:rPr lang="es-CO" dirty="0" smtClean="0"/>
              <a:t>Satanás </a:t>
            </a:r>
            <a:r>
              <a:rPr lang="es-CO" dirty="0"/>
              <a:t>se posesionó de la serpiente, se ubicó en el árbol del conocimiento y comenzó a comer de su fruto con despreocupación</a:t>
            </a:r>
            <a:r>
              <a:rPr lang="es-CO" sz="3600" dirty="0"/>
              <a:t>. </a:t>
            </a:r>
            <a:r>
              <a:rPr lang="es-CO" sz="3000" dirty="0"/>
              <a:t>(Daba la sensación de que al comer del fruto, había adquirido el don del habla, con el propósito de llamar la atención de Eva).</a:t>
            </a:r>
          </a:p>
          <a:p>
            <a:endParaRPr lang="es-CO" dirty="0"/>
          </a:p>
        </p:txBody>
      </p:sp>
    </p:spTree>
    <p:extLst>
      <p:ext uri="{BB962C8B-B14F-4D97-AF65-F5344CB8AC3E}">
        <p14:creationId xmlns:p14="http://schemas.microsoft.com/office/powerpoint/2010/main" val="173823222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507288" cy="5976664"/>
          </a:xfrm>
        </p:spPr>
        <p:txBody>
          <a:bodyPr>
            <a:normAutofit fontScale="85000" lnSpcReduction="20000"/>
          </a:bodyPr>
          <a:lstStyle/>
          <a:p>
            <a:pPr marL="0" indent="0" algn="ctr">
              <a:buNone/>
            </a:pPr>
            <a:r>
              <a:rPr lang="es-CO" dirty="0" smtClean="0"/>
              <a:t>Eva </a:t>
            </a:r>
            <a:r>
              <a:rPr lang="es-CO" dirty="0"/>
              <a:t>esperaba un ángel no una </a:t>
            </a:r>
            <a:r>
              <a:rPr lang="es-CO" dirty="0" smtClean="0"/>
              <a:t>serpiente, ya que los ángeles les habían advertido del peligro que corrían puesto que un ángel había sido arrojado del cielo por desobedecer a Dios. </a:t>
            </a:r>
          </a:p>
          <a:p>
            <a:pPr marL="0" indent="0" algn="ctr">
              <a:buNone/>
            </a:pPr>
            <a:r>
              <a:rPr lang="es-CO" dirty="0" smtClean="0"/>
              <a:t>"</a:t>
            </a:r>
            <a:r>
              <a:rPr lang="es-CO" dirty="0">
                <a:latin typeface="Agency FB" pitchFamily="34" charset="0"/>
              </a:rPr>
              <a:t>Después que Satanás fue arrojado del </a:t>
            </a:r>
            <a:r>
              <a:rPr lang="es-CO" b="1" dirty="0">
                <a:latin typeface="Agency FB" pitchFamily="34" charset="0"/>
              </a:rPr>
              <a:t>cielo</a:t>
            </a:r>
            <a:r>
              <a:rPr lang="es-CO" dirty="0">
                <a:latin typeface="Agency FB" pitchFamily="34" charset="0"/>
              </a:rPr>
              <a:t> . . . consultó con sus </a:t>
            </a:r>
            <a:r>
              <a:rPr lang="es-CO" b="1" dirty="0">
                <a:latin typeface="Agency FB" pitchFamily="34" charset="0"/>
              </a:rPr>
              <a:t>ángeles</a:t>
            </a:r>
            <a:r>
              <a:rPr lang="es-CO" dirty="0">
                <a:latin typeface="Agency FB" pitchFamily="34" charset="0"/>
              </a:rPr>
              <a:t> y tramó el plan de seguir luchando </a:t>
            </a:r>
            <a:r>
              <a:rPr lang="es-CO" b="1" dirty="0">
                <a:latin typeface="Agency FB" pitchFamily="34" charset="0"/>
              </a:rPr>
              <a:t>contra</a:t>
            </a:r>
            <a:r>
              <a:rPr lang="es-CO" dirty="0">
                <a:latin typeface="Agency FB" pitchFamily="34" charset="0"/>
              </a:rPr>
              <a:t> el gobierno de </a:t>
            </a:r>
            <a:r>
              <a:rPr lang="es-CO" b="1" dirty="0">
                <a:latin typeface="Agency FB" pitchFamily="34" charset="0"/>
              </a:rPr>
              <a:t>Dios</a:t>
            </a:r>
            <a:r>
              <a:rPr lang="es-CO" dirty="0">
                <a:latin typeface="Agency FB" pitchFamily="34" charset="0"/>
              </a:rPr>
              <a:t>. Cuando </a:t>
            </a:r>
            <a:r>
              <a:rPr lang="es-CO" b="1" dirty="0">
                <a:latin typeface="Agency FB" pitchFamily="34" charset="0"/>
              </a:rPr>
              <a:t>Adán</a:t>
            </a:r>
            <a:r>
              <a:rPr lang="es-CO" dirty="0">
                <a:latin typeface="Agency FB" pitchFamily="34" charset="0"/>
              </a:rPr>
              <a:t> y </a:t>
            </a:r>
            <a:r>
              <a:rPr lang="es-CO" b="1" dirty="0">
                <a:latin typeface="Agency FB" pitchFamily="34" charset="0"/>
              </a:rPr>
              <a:t>Eva</a:t>
            </a:r>
            <a:r>
              <a:rPr lang="es-CO" dirty="0">
                <a:latin typeface="Agency FB" pitchFamily="34" charset="0"/>
              </a:rPr>
              <a:t> fueron colocados en el hermoso jardín, Satanás tramó su destrucción. . . . Comenzó su obra con </a:t>
            </a:r>
            <a:r>
              <a:rPr lang="es-CO" b="1" dirty="0">
                <a:latin typeface="Agency FB" pitchFamily="34" charset="0"/>
              </a:rPr>
              <a:t>Eva</a:t>
            </a:r>
            <a:r>
              <a:rPr lang="es-CO" dirty="0">
                <a:latin typeface="Agency FB" pitchFamily="34" charset="0"/>
              </a:rPr>
              <a:t> para hacerla desobedecer. El primer error de ella fue separarse de su esposo; el segundo, merodear alrededor del árbol prohibido: </a:t>
            </a:r>
            <a:r>
              <a:rPr lang="es-CO" dirty="0" smtClean="0">
                <a:latin typeface="Agency FB" pitchFamily="34" charset="0"/>
              </a:rPr>
              <a:t>Tercero, </a:t>
            </a:r>
            <a:r>
              <a:rPr lang="es-CO" dirty="0">
                <a:latin typeface="Agency FB" pitchFamily="34" charset="0"/>
              </a:rPr>
              <a:t>escuchar la voz del tentador y atreverse a dudar de lo que </a:t>
            </a:r>
            <a:r>
              <a:rPr lang="es-CO" b="1" dirty="0">
                <a:latin typeface="Agency FB" pitchFamily="34" charset="0"/>
              </a:rPr>
              <a:t>Dios</a:t>
            </a:r>
            <a:r>
              <a:rPr lang="es-CO" dirty="0">
                <a:latin typeface="Agency FB" pitchFamily="34" charset="0"/>
              </a:rPr>
              <a:t> </a:t>
            </a:r>
            <a:r>
              <a:rPr lang="es-CO" b="1" dirty="0">
                <a:latin typeface="Agency FB" pitchFamily="34" charset="0"/>
              </a:rPr>
              <a:t>había</a:t>
            </a:r>
            <a:r>
              <a:rPr lang="es-CO" dirty="0">
                <a:latin typeface="Agency FB" pitchFamily="34" charset="0"/>
              </a:rPr>
              <a:t> </a:t>
            </a:r>
            <a:r>
              <a:rPr lang="es-CO" dirty="0" smtClean="0">
                <a:latin typeface="Agency FB" pitchFamily="34" charset="0"/>
              </a:rPr>
              <a:t>dicho</a:t>
            </a:r>
            <a:r>
              <a:rPr lang="es-CO" dirty="0" smtClean="0"/>
              <a:t>».</a:t>
            </a:r>
            <a:endParaRPr lang="es-CO" dirty="0"/>
          </a:p>
          <a:p>
            <a:pPr marL="0" indent="0">
              <a:buNone/>
            </a:pPr>
            <a:r>
              <a:rPr lang="es-CO" dirty="0" smtClean="0"/>
              <a:t>La historia demuestra que la </a:t>
            </a:r>
            <a:r>
              <a:rPr lang="es-CO" dirty="0"/>
              <a:t>gente esta </a:t>
            </a:r>
            <a:r>
              <a:rPr lang="es-CO" dirty="0" smtClean="0"/>
              <a:t>ávida </a:t>
            </a:r>
            <a:r>
              <a:rPr lang="es-CO" dirty="0"/>
              <a:t>de ver milagros, </a:t>
            </a:r>
            <a:r>
              <a:rPr lang="es-CO" u="sng" dirty="0">
                <a:solidFill>
                  <a:srgbClr val="FF0000"/>
                </a:solidFill>
              </a:rPr>
              <a:t>Juan </a:t>
            </a:r>
            <a:r>
              <a:rPr lang="es-CO" u="sng" dirty="0" smtClean="0">
                <a:solidFill>
                  <a:srgbClr val="FF0000"/>
                </a:solidFill>
              </a:rPr>
              <a:t>6:2</a:t>
            </a:r>
            <a:r>
              <a:rPr lang="es-CO" dirty="0"/>
              <a:t> </a:t>
            </a:r>
            <a:r>
              <a:rPr lang="es-CO" dirty="0" smtClean="0"/>
              <a:t>dice:  «</a:t>
            </a:r>
            <a:r>
              <a:rPr lang="es-CO" dirty="0" smtClean="0">
                <a:latin typeface="Agency FB" pitchFamily="34" charset="0"/>
              </a:rPr>
              <a:t>Y </a:t>
            </a:r>
            <a:r>
              <a:rPr lang="es-CO" dirty="0">
                <a:latin typeface="Agency FB" pitchFamily="34" charset="0"/>
              </a:rPr>
              <a:t>le seguía gran multitud, porque veían las señales que hacía en los </a:t>
            </a:r>
            <a:r>
              <a:rPr lang="es-CO" dirty="0" smtClean="0">
                <a:latin typeface="Agency FB" pitchFamily="34" charset="0"/>
              </a:rPr>
              <a:t>enfermos</a:t>
            </a:r>
            <a:r>
              <a:rPr lang="es-CO" dirty="0" smtClean="0"/>
              <a:t>». Lea el verso14 en adelante, donde Jesús les presenta la necesidad de creer el Él como su Salvador,  cuando Jesús </a:t>
            </a:r>
            <a:r>
              <a:rPr lang="es-CO" dirty="0"/>
              <a:t>no hizo </a:t>
            </a:r>
            <a:r>
              <a:rPr lang="es-CO" dirty="0" smtClean="0"/>
              <a:t>más milagros </a:t>
            </a:r>
            <a:r>
              <a:rPr lang="es-CO" dirty="0"/>
              <a:t>sino que les exigió fe, lo abandonaron, verso 66</a:t>
            </a:r>
            <a:r>
              <a:rPr lang="es-CO" dirty="0" smtClean="0"/>
              <a:t>.</a:t>
            </a:r>
            <a:r>
              <a:rPr lang="es-CO" b="1" baseline="30000" dirty="0"/>
              <a:t> </a:t>
            </a:r>
            <a:r>
              <a:rPr lang="es-CO" b="1" baseline="30000" dirty="0" smtClean="0"/>
              <a:t>«</a:t>
            </a:r>
            <a:r>
              <a:rPr lang="es-CO" dirty="0" smtClean="0">
                <a:latin typeface="Agency FB" pitchFamily="34" charset="0"/>
              </a:rPr>
              <a:t>Desde </a:t>
            </a:r>
            <a:r>
              <a:rPr lang="es-CO" dirty="0">
                <a:latin typeface="Agency FB" pitchFamily="34" charset="0"/>
              </a:rPr>
              <a:t>entonces muchos de sus discípulos volvieron atrás, y ya no andaban con </a:t>
            </a:r>
            <a:r>
              <a:rPr lang="es-CO" dirty="0" smtClean="0">
                <a:latin typeface="Agency FB" pitchFamily="34" charset="0"/>
              </a:rPr>
              <a:t>él</a:t>
            </a:r>
            <a:r>
              <a:rPr lang="es-CO" dirty="0" smtClean="0"/>
              <a:t>».</a:t>
            </a:r>
            <a:endParaRPr lang="es-CO" dirty="0"/>
          </a:p>
        </p:txBody>
      </p:sp>
    </p:spTree>
    <p:extLst>
      <p:ext uri="{BB962C8B-B14F-4D97-AF65-F5344CB8AC3E}">
        <p14:creationId xmlns:p14="http://schemas.microsoft.com/office/powerpoint/2010/main" val="136193832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lgn="ctr">
              <a:buNone/>
            </a:pPr>
            <a:r>
              <a:rPr lang="es-CO" sz="2800" dirty="0" smtClean="0"/>
              <a:t>En </a:t>
            </a:r>
            <a:r>
              <a:rPr lang="es-CO" sz="3300" b="1" u="sng" dirty="0" smtClean="0">
                <a:solidFill>
                  <a:srgbClr val="FF0000"/>
                </a:solidFill>
              </a:rPr>
              <a:t>Hech.2:22</a:t>
            </a:r>
            <a:r>
              <a:rPr lang="es-CO" dirty="0"/>
              <a:t>.</a:t>
            </a:r>
            <a:r>
              <a:rPr lang="es-CO" b="1" baseline="30000" dirty="0" smtClean="0"/>
              <a:t>  </a:t>
            </a:r>
            <a:r>
              <a:rPr lang="es-CO" dirty="0" smtClean="0"/>
              <a:t>El apóstol Pedro dice lo que hacía Jesús: «</a:t>
            </a:r>
            <a:r>
              <a:rPr lang="es-CO" dirty="0" smtClean="0">
                <a:latin typeface="Agency FB" pitchFamily="34" charset="0"/>
              </a:rPr>
              <a:t>Varones </a:t>
            </a:r>
            <a:r>
              <a:rPr lang="es-CO" dirty="0">
                <a:latin typeface="Agency FB" pitchFamily="34" charset="0"/>
              </a:rPr>
              <a:t>israelitas, oíd estas palabras: Jesús nazareno, varón aprobado por Dios entre vosotros con las </a:t>
            </a:r>
            <a:r>
              <a:rPr lang="es-CO" b="1" u="sng" dirty="0">
                <a:latin typeface="Agency FB" pitchFamily="34" charset="0"/>
              </a:rPr>
              <a:t>maravillas, prodigios y señales </a:t>
            </a:r>
            <a:r>
              <a:rPr lang="es-CO" dirty="0">
                <a:latin typeface="Agency FB" pitchFamily="34" charset="0"/>
              </a:rPr>
              <a:t>que Dios hizo entre vosotros por medio de él, como vosotros mismos </a:t>
            </a:r>
            <a:r>
              <a:rPr lang="es-CO" dirty="0" smtClean="0">
                <a:latin typeface="Agency FB" pitchFamily="34" charset="0"/>
              </a:rPr>
              <a:t>sabéis</a:t>
            </a:r>
            <a:r>
              <a:rPr lang="es-CO" dirty="0" smtClean="0"/>
              <a:t>». </a:t>
            </a:r>
          </a:p>
          <a:p>
            <a:pPr marL="0" indent="0" algn="ctr">
              <a:buNone/>
            </a:pPr>
            <a:endParaRPr lang="es-CO" dirty="0"/>
          </a:p>
          <a:p>
            <a:pPr marL="0" indent="0">
              <a:buNone/>
            </a:pPr>
            <a:r>
              <a:rPr lang="es-CO" dirty="0" smtClean="0"/>
              <a:t>Y en </a:t>
            </a:r>
            <a:r>
              <a:rPr lang="es-CO" sz="3400" b="1" u="sng" dirty="0" smtClean="0">
                <a:solidFill>
                  <a:srgbClr val="FF0000"/>
                </a:solidFill>
              </a:rPr>
              <a:t>2Tes.2</a:t>
            </a:r>
            <a:r>
              <a:rPr lang="es-CO" sz="3400" b="1" u="sng" dirty="0">
                <a:solidFill>
                  <a:srgbClr val="FF0000"/>
                </a:solidFill>
              </a:rPr>
              <a:t>: </a:t>
            </a:r>
            <a:r>
              <a:rPr lang="es-CO" sz="3400" b="1" u="sng" dirty="0" smtClean="0">
                <a:solidFill>
                  <a:srgbClr val="FF0000"/>
                </a:solidFill>
              </a:rPr>
              <a:t>8, pp, 9,10</a:t>
            </a:r>
            <a:r>
              <a:rPr lang="es-CO" dirty="0"/>
              <a:t>. </a:t>
            </a:r>
            <a:r>
              <a:rPr lang="es-CO" dirty="0" smtClean="0"/>
              <a:t>El apóstol Pablo dice que el anticristo haría lo mismo que hizo Cristo: </a:t>
            </a:r>
            <a:r>
              <a:rPr lang="es-CO" dirty="0" smtClean="0">
                <a:latin typeface="Agency FB" pitchFamily="34" charset="0"/>
              </a:rPr>
              <a:t>«Y </a:t>
            </a:r>
            <a:r>
              <a:rPr lang="es-CO" dirty="0">
                <a:latin typeface="Agency FB" pitchFamily="34" charset="0"/>
              </a:rPr>
              <a:t>entonces se manifestará aquel inicuo</a:t>
            </a:r>
            <a:r>
              <a:rPr lang="es-CO" dirty="0" smtClean="0">
                <a:latin typeface="Agency FB" pitchFamily="34" charset="0"/>
              </a:rPr>
              <a:t>,….cuyo </a:t>
            </a:r>
            <a:r>
              <a:rPr lang="es-CO" dirty="0">
                <a:latin typeface="Agency FB" pitchFamily="34" charset="0"/>
              </a:rPr>
              <a:t>advenimiento es por obra de Satanás, con gran </a:t>
            </a:r>
            <a:r>
              <a:rPr lang="es-CO" b="1" u="sng" dirty="0">
                <a:latin typeface="Agency FB" pitchFamily="34" charset="0"/>
              </a:rPr>
              <a:t>poder y señales y prodigios</a:t>
            </a:r>
            <a:r>
              <a:rPr lang="es-CO" dirty="0">
                <a:latin typeface="Agency FB" pitchFamily="34" charset="0"/>
              </a:rPr>
              <a:t> </a:t>
            </a:r>
            <a:r>
              <a:rPr lang="es-CO" dirty="0" smtClean="0">
                <a:latin typeface="Agency FB" pitchFamily="34" charset="0"/>
              </a:rPr>
              <a:t>mentirosos.</a:t>
            </a:r>
            <a:r>
              <a:rPr lang="es-CO" b="1" baseline="30000" dirty="0" smtClean="0">
                <a:latin typeface="Agency FB" pitchFamily="34" charset="0"/>
              </a:rPr>
              <a:t>10 </a:t>
            </a:r>
            <a:r>
              <a:rPr lang="es-CO" dirty="0">
                <a:latin typeface="Agency FB" pitchFamily="34" charset="0"/>
              </a:rPr>
              <a:t>y con todo engaño de iniquidad para los que se pierden, por cuanto no recibieron el amor de la verdad para ser </a:t>
            </a:r>
            <a:r>
              <a:rPr lang="es-CO" dirty="0" smtClean="0">
                <a:latin typeface="Agency FB" pitchFamily="34" charset="0"/>
              </a:rPr>
              <a:t>salvos». </a:t>
            </a:r>
          </a:p>
          <a:p>
            <a:pPr marL="0" indent="0">
              <a:buNone/>
            </a:pPr>
            <a:endParaRPr lang="es-CO" dirty="0" smtClean="0"/>
          </a:p>
          <a:p>
            <a:pPr marL="0" indent="0">
              <a:buNone/>
            </a:pPr>
            <a:r>
              <a:rPr lang="es-CO" dirty="0" smtClean="0"/>
              <a:t>Noten que lo </a:t>
            </a:r>
            <a:r>
              <a:rPr lang="es-CO" dirty="0"/>
              <a:t>que hará el anticristo, lo hizo </a:t>
            </a:r>
            <a:r>
              <a:rPr lang="es-CO" dirty="0" smtClean="0"/>
              <a:t>Jesús. Pero esto con el único propósito de engañar, </a:t>
            </a:r>
            <a:r>
              <a:rPr lang="es-CO" dirty="0"/>
              <a:t>p</a:t>
            </a:r>
            <a:r>
              <a:rPr lang="es-CO" dirty="0" smtClean="0"/>
              <a:t>orque estos eran «</a:t>
            </a:r>
            <a:r>
              <a:rPr lang="es-CO" dirty="0" smtClean="0">
                <a:latin typeface="Agency FB" pitchFamily="34" charset="0"/>
              </a:rPr>
              <a:t>señales y prodigios mentirosos</a:t>
            </a:r>
            <a:r>
              <a:rPr lang="es-CO" dirty="0" smtClean="0"/>
              <a:t>».</a:t>
            </a:r>
          </a:p>
          <a:p>
            <a:pPr marL="0" indent="0">
              <a:buNone/>
            </a:pPr>
            <a:endParaRPr lang="es-CO" dirty="0" smtClean="0"/>
          </a:p>
          <a:p>
            <a:endParaRPr lang="es-CO" dirty="0"/>
          </a:p>
          <a:p>
            <a:endParaRPr lang="es-CO" dirty="0"/>
          </a:p>
        </p:txBody>
      </p:sp>
    </p:spTree>
    <p:extLst>
      <p:ext uri="{BB962C8B-B14F-4D97-AF65-F5344CB8AC3E}">
        <p14:creationId xmlns:p14="http://schemas.microsoft.com/office/powerpoint/2010/main" val="178647745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dirty="0" smtClean="0">
                <a:latin typeface="Agency FB" pitchFamily="34" charset="0"/>
              </a:rPr>
              <a:t>¿Qué argumentarán los presuntos creyentes en el juicio? </a:t>
            </a:r>
            <a:endParaRPr lang="es-CO" b="1" dirty="0">
              <a:latin typeface="Agency FB" pitchFamily="34" charset="0"/>
            </a:endParaRPr>
          </a:p>
        </p:txBody>
      </p:sp>
      <p:sp>
        <p:nvSpPr>
          <p:cNvPr id="3" name="2 Marcador de contenido"/>
          <p:cNvSpPr>
            <a:spLocks noGrp="1"/>
          </p:cNvSpPr>
          <p:nvPr>
            <p:ph idx="1"/>
          </p:nvPr>
        </p:nvSpPr>
        <p:spPr>
          <a:xfrm>
            <a:off x="467544" y="1844824"/>
            <a:ext cx="8229600" cy="4741987"/>
          </a:xfrm>
        </p:spPr>
        <p:txBody>
          <a:bodyPr>
            <a:normAutofit fontScale="77500" lnSpcReduction="20000"/>
          </a:bodyPr>
          <a:lstStyle/>
          <a:p>
            <a:pPr marL="0" indent="0">
              <a:buNone/>
            </a:pPr>
            <a:r>
              <a:rPr lang="es-CO" sz="3800" b="1" u="sng" dirty="0">
                <a:solidFill>
                  <a:srgbClr val="FF0000"/>
                </a:solidFill>
              </a:rPr>
              <a:t>Mat.7:21-23</a:t>
            </a:r>
            <a:r>
              <a:rPr lang="es-CO" dirty="0"/>
              <a:t>. </a:t>
            </a:r>
            <a:r>
              <a:rPr lang="es-CO" dirty="0" smtClean="0"/>
              <a:t> «</a:t>
            </a:r>
            <a:r>
              <a:rPr lang="es-CO" dirty="0" smtClean="0">
                <a:latin typeface="Agency FB" pitchFamily="34" charset="0"/>
              </a:rPr>
              <a:t>No </a:t>
            </a:r>
            <a:r>
              <a:rPr lang="es-CO" dirty="0">
                <a:latin typeface="Agency FB" pitchFamily="34" charset="0"/>
              </a:rPr>
              <a:t>todo el que me dice: Señor, Señor, entrará en el reino de los cielos, sino el que hace la </a:t>
            </a:r>
            <a:r>
              <a:rPr lang="es-CO" b="1" u="sng" dirty="0" smtClean="0">
                <a:latin typeface="Agency FB" pitchFamily="34" charset="0"/>
              </a:rPr>
              <a:t>VOLUNTAD DE MI PADRE </a:t>
            </a:r>
            <a:r>
              <a:rPr lang="es-CO" dirty="0" smtClean="0">
                <a:latin typeface="Agency FB" pitchFamily="34" charset="0"/>
              </a:rPr>
              <a:t>que </a:t>
            </a:r>
            <a:r>
              <a:rPr lang="es-CO" dirty="0">
                <a:latin typeface="Agency FB" pitchFamily="34" charset="0"/>
              </a:rPr>
              <a:t>está en los cielos. </a:t>
            </a:r>
            <a:r>
              <a:rPr lang="es-CO" b="1" baseline="30000" dirty="0" smtClean="0">
                <a:latin typeface="Agency FB" pitchFamily="34" charset="0"/>
              </a:rPr>
              <a:t>22 </a:t>
            </a:r>
            <a:r>
              <a:rPr lang="es-CO" dirty="0">
                <a:latin typeface="Agency FB" pitchFamily="34" charset="0"/>
              </a:rPr>
              <a:t>Muchos me dirán en aquel día: Señor, Señor, ¿no </a:t>
            </a:r>
            <a:r>
              <a:rPr lang="es-CO" b="1" u="sng" dirty="0">
                <a:latin typeface="Agency FB" pitchFamily="34" charset="0"/>
              </a:rPr>
              <a:t>profetizamos en tu nombre, y en tu nombre echamos fuera demonios, y en tu nombre hicimos muchos milagros</a:t>
            </a:r>
            <a:r>
              <a:rPr lang="es-CO" dirty="0">
                <a:latin typeface="Agency FB" pitchFamily="34" charset="0"/>
              </a:rPr>
              <a:t>? </a:t>
            </a:r>
            <a:r>
              <a:rPr lang="es-CO" b="1" baseline="30000" dirty="0" smtClean="0">
                <a:latin typeface="Agency FB" pitchFamily="34" charset="0"/>
              </a:rPr>
              <a:t>23 </a:t>
            </a:r>
            <a:r>
              <a:rPr lang="es-CO" dirty="0">
                <a:latin typeface="Agency FB" pitchFamily="34" charset="0"/>
              </a:rPr>
              <a:t>Y entonces les declararé: Nunca os conocí; apartaos de </a:t>
            </a:r>
            <a:r>
              <a:rPr lang="es-CO" dirty="0" smtClean="0">
                <a:latin typeface="Agency FB" pitchFamily="34" charset="0"/>
              </a:rPr>
              <a:t>mí, </a:t>
            </a:r>
            <a:r>
              <a:rPr lang="es-CO" b="1" u="sng" dirty="0" smtClean="0">
                <a:latin typeface="Agency FB" pitchFamily="34" charset="0"/>
              </a:rPr>
              <a:t>HACEDORES DE MALDAD</a:t>
            </a:r>
            <a:r>
              <a:rPr lang="es-CO" dirty="0" smtClean="0"/>
              <a:t>».</a:t>
            </a:r>
          </a:p>
          <a:p>
            <a:pPr marL="0" indent="0">
              <a:buNone/>
            </a:pPr>
            <a:r>
              <a:rPr lang="es-CO" dirty="0" smtClean="0"/>
              <a:t>Note que si estos dicen: «Señor, Señor», es porque son cristianos, argumentan haber recibido a Cristo como su Salvador personal. Pero Cristo reconoce como suyos a los que le obedecen: </a:t>
            </a:r>
            <a:r>
              <a:rPr lang="es-CO" sz="3400" b="1" u="sng" dirty="0" smtClean="0">
                <a:solidFill>
                  <a:srgbClr val="FF0000"/>
                </a:solidFill>
              </a:rPr>
              <a:t>1Juan 2:3-5</a:t>
            </a:r>
            <a:r>
              <a:rPr lang="es-CO" dirty="0" smtClean="0"/>
              <a:t>. «</a:t>
            </a:r>
            <a:r>
              <a:rPr lang="es-CO" dirty="0" smtClean="0">
                <a:latin typeface="Agency FB" pitchFamily="34" charset="0"/>
              </a:rPr>
              <a:t>Y </a:t>
            </a:r>
            <a:r>
              <a:rPr lang="es-CO" dirty="0">
                <a:latin typeface="Agency FB" pitchFamily="34" charset="0"/>
              </a:rPr>
              <a:t>en esto sabemos que nosotros le conocemos, </a:t>
            </a:r>
            <a:r>
              <a:rPr lang="es-CO" u="sng" dirty="0">
                <a:latin typeface="Agency FB" pitchFamily="34" charset="0"/>
              </a:rPr>
              <a:t>si guardamos sus mandamientos</a:t>
            </a:r>
            <a:r>
              <a:rPr lang="es-CO" dirty="0">
                <a:latin typeface="Agency FB" pitchFamily="34" charset="0"/>
              </a:rPr>
              <a:t>. </a:t>
            </a:r>
            <a:r>
              <a:rPr lang="es-CO" b="1" baseline="30000" dirty="0" smtClean="0">
                <a:latin typeface="Agency FB" pitchFamily="34" charset="0"/>
              </a:rPr>
              <a:t>4 </a:t>
            </a:r>
            <a:r>
              <a:rPr lang="es-CO" dirty="0">
                <a:latin typeface="Agency FB" pitchFamily="34" charset="0"/>
              </a:rPr>
              <a:t>El que dice: Yo le conozco, y no guarda sus mandamientos, el tal </a:t>
            </a:r>
            <a:r>
              <a:rPr lang="es-CO" u="sng" dirty="0">
                <a:latin typeface="Agency FB" pitchFamily="34" charset="0"/>
              </a:rPr>
              <a:t>es mentiroso</a:t>
            </a:r>
            <a:r>
              <a:rPr lang="es-CO" dirty="0">
                <a:latin typeface="Agency FB" pitchFamily="34" charset="0"/>
              </a:rPr>
              <a:t>, y la verdad no está en </a:t>
            </a:r>
            <a:r>
              <a:rPr lang="es-CO" dirty="0" smtClean="0">
                <a:latin typeface="Agency FB" pitchFamily="34" charset="0"/>
              </a:rPr>
              <a:t>él </a:t>
            </a:r>
            <a:r>
              <a:rPr lang="es-CO" b="1" baseline="30000" dirty="0" smtClean="0">
                <a:latin typeface="Agency FB" pitchFamily="34" charset="0"/>
              </a:rPr>
              <a:t>5 </a:t>
            </a:r>
            <a:r>
              <a:rPr lang="es-CO" dirty="0">
                <a:latin typeface="Agency FB" pitchFamily="34" charset="0"/>
              </a:rPr>
              <a:t>pero el que guarda su palabra, en éste verdaderamente el amor de Dios se ha perfeccionado; por esto sabemos que estamos en </a:t>
            </a:r>
            <a:r>
              <a:rPr lang="es-CO" dirty="0" smtClean="0">
                <a:latin typeface="Agency FB" pitchFamily="34" charset="0"/>
              </a:rPr>
              <a:t>él</a:t>
            </a:r>
            <a:r>
              <a:rPr lang="es-CO" dirty="0" smtClean="0"/>
              <a:t>».</a:t>
            </a:r>
          </a:p>
          <a:p>
            <a:pPr marL="0" indent="0">
              <a:buNone/>
            </a:pPr>
            <a:endParaRPr lang="es-CO" dirty="0"/>
          </a:p>
          <a:p>
            <a:endParaRPr lang="es-CO" dirty="0"/>
          </a:p>
        </p:txBody>
      </p:sp>
    </p:spTree>
    <p:extLst>
      <p:ext uri="{BB962C8B-B14F-4D97-AF65-F5344CB8AC3E}">
        <p14:creationId xmlns:p14="http://schemas.microsoft.com/office/powerpoint/2010/main" val="74231741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976664"/>
          </a:xfrm>
        </p:spPr>
        <p:txBody>
          <a:bodyPr>
            <a:normAutofit fontScale="85000" lnSpcReduction="20000"/>
          </a:bodyPr>
          <a:lstStyle/>
          <a:p>
            <a:pPr marL="0" indent="0" algn="ctr">
              <a:buNone/>
            </a:pPr>
            <a:r>
              <a:rPr lang="es-CO" dirty="0" smtClean="0"/>
              <a:t> El mundo cristiano pretende ganar el cielo con «</a:t>
            </a:r>
            <a:r>
              <a:rPr lang="es-CO" b="1" dirty="0" smtClean="0">
                <a:latin typeface="Agency FB" pitchFamily="34" charset="0"/>
              </a:rPr>
              <a:t>predicar en el nombre de Cristo</a:t>
            </a:r>
            <a:r>
              <a:rPr lang="es-CO" dirty="0" smtClean="0">
                <a:latin typeface="Agency FB" pitchFamily="34" charset="0"/>
              </a:rPr>
              <a:t>,</a:t>
            </a:r>
            <a:r>
              <a:rPr lang="es-CO" b="1" u="sng" dirty="0" smtClean="0">
                <a:latin typeface="Agency FB" pitchFamily="34" charset="0"/>
              </a:rPr>
              <a:t> </a:t>
            </a:r>
            <a:r>
              <a:rPr lang="es-CO" b="1" u="sng" dirty="0">
                <a:latin typeface="Agency FB" pitchFamily="34" charset="0"/>
              </a:rPr>
              <a:t>y en </a:t>
            </a:r>
            <a:r>
              <a:rPr lang="es-CO" b="1" u="sng" dirty="0" smtClean="0">
                <a:latin typeface="Agency FB" pitchFamily="34" charset="0"/>
              </a:rPr>
              <a:t>su </a:t>
            </a:r>
            <a:r>
              <a:rPr lang="es-CO" b="1" u="sng" dirty="0">
                <a:latin typeface="Agency FB" pitchFamily="34" charset="0"/>
              </a:rPr>
              <a:t>nombre </a:t>
            </a:r>
            <a:r>
              <a:rPr lang="es-CO" b="1" u="sng" dirty="0" smtClean="0">
                <a:latin typeface="Agency FB" pitchFamily="34" charset="0"/>
              </a:rPr>
              <a:t>echar </a:t>
            </a:r>
            <a:r>
              <a:rPr lang="es-CO" b="1" u="sng" dirty="0">
                <a:latin typeface="Agency FB" pitchFamily="34" charset="0"/>
              </a:rPr>
              <a:t>fuera demonios, y en </a:t>
            </a:r>
            <a:r>
              <a:rPr lang="es-CO" b="1" u="sng" dirty="0" smtClean="0">
                <a:latin typeface="Agency FB" pitchFamily="34" charset="0"/>
              </a:rPr>
              <a:t>su </a:t>
            </a:r>
            <a:r>
              <a:rPr lang="es-CO" b="1" u="sng" dirty="0">
                <a:latin typeface="Agency FB" pitchFamily="34" charset="0"/>
              </a:rPr>
              <a:t>nombre </a:t>
            </a:r>
            <a:r>
              <a:rPr lang="es-CO" b="1" u="sng" dirty="0" smtClean="0">
                <a:latin typeface="Agency FB" pitchFamily="34" charset="0"/>
              </a:rPr>
              <a:t>hacer </a:t>
            </a:r>
            <a:r>
              <a:rPr lang="es-CO" b="1" u="sng" dirty="0">
                <a:latin typeface="Agency FB" pitchFamily="34" charset="0"/>
              </a:rPr>
              <a:t>muchos </a:t>
            </a:r>
            <a:r>
              <a:rPr lang="es-CO" b="1" u="sng" dirty="0" smtClean="0">
                <a:latin typeface="Agency FB" pitchFamily="34" charset="0"/>
              </a:rPr>
              <a:t>milagros»,</a:t>
            </a:r>
            <a:r>
              <a:rPr lang="es-CO" dirty="0" smtClean="0"/>
              <a:t> por su puesto que esto hay que hacerlo, pero según el texto, Dios exige obediencia. </a:t>
            </a:r>
          </a:p>
          <a:p>
            <a:pPr marL="0" indent="0">
              <a:buNone/>
            </a:pPr>
            <a:endParaRPr lang="es-CO" dirty="0" smtClean="0"/>
          </a:p>
          <a:p>
            <a:pPr marL="0" indent="0" algn="ctr">
              <a:buNone/>
            </a:pPr>
            <a:r>
              <a:rPr lang="es-CO" sz="3300" b="1" u="sng" dirty="0" smtClean="0">
                <a:solidFill>
                  <a:srgbClr val="FF0000"/>
                </a:solidFill>
              </a:rPr>
              <a:t>1Juan 3:4</a:t>
            </a:r>
            <a:r>
              <a:rPr lang="es-CO" dirty="0" smtClean="0"/>
              <a:t>. </a:t>
            </a:r>
            <a:r>
              <a:rPr lang="es-CO" b="1" baseline="30000" dirty="0" smtClean="0"/>
              <a:t>«</a:t>
            </a:r>
            <a:r>
              <a:rPr lang="es-CO" dirty="0" smtClean="0">
                <a:latin typeface="Agency FB" pitchFamily="34" charset="0"/>
              </a:rPr>
              <a:t>Todo </a:t>
            </a:r>
            <a:r>
              <a:rPr lang="es-CO" dirty="0">
                <a:latin typeface="Agency FB" pitchFamily="34" charset="0"/>
              </a:rPr>
              <a:t>aquel que comete pecado, infringe también la ley; pues el pecado es infracción de la </a:t>
            </a:r>
            <a:r>
              <a:rPr lang="es-CO" dirty="0" smtClean="0">
                <a:latin typeface="Agency FB" pitchFamily="34" charset="0"/>
              </a:rPr>
              <a:t>ley</a:t>
            </a:r>
            <a:r>
              <a:rPr lang="es-CO" dirty="0" smtClean="0"/>
              <a:t>».</a:t>
            </a:r>
          </a:p>
          <a:p>
            <a:pPr marL="0" indent="0" algn="ctr">
              <a:buNone/>
            </a:pPr>
            <a:r>
              <a:rPr lang="es-CO" dirty="0" smtClean="0"/>
              <a:t>Quiere decir que, Obedecer la Ley, es hacer la voluntad de Dios. Lea </a:t>
            </a:r>
            <a:r>
              <a:rPr lang="es-CO" dirty="0" smtClean="0">
                <a:solidFill>
                  <a:srgbClr val="FF0000"/>
                </a:solidFill>
              </a:rPr>
              <a:t>Apoc.21:27</a:t>
            </a:r>
            <a:r>
              <a:rPr lang="es-CO" dirty="0" smtClean="0"/>
              <a:t>.</a:t>
            </a:r>
          </a:p>
          <a:p>
            <a:endParaRPr lang="es-CO" dirty="0" smtClean="0"/>
          </a:p>
          <a:p>
            <a:pPr marL="0" indent="0">
              <a:buNone/>
            </a:pPr>
            <a:r>
              <a:rPr lang="es-CO" dirty="0" smtClean="0"/>
              <a:t>Dice Dios: "¡</a:t>
            </a:r>
            <a:r>
              <a:rPr lang="es-CO" dirty="0" smtClean="0">
                <a:latin typeface="Agency FB" pitchFamily="34" charset="0"/>
              </a:rPr>
              <a:t>Quién diera que tuviesen tal corazón, que me temiesen, y guardasen todos los días todos mis mandamientos, para que a ellos y a sus hijos les fuese bien para siempre</a:t>
            </a:r>
            <a:r>
              <a:rPr lang="es-CO" dirty="0" smtClean="0"/>
              <a:t>!" </a:t>
            </a:r>
            <a:r>
              <a:rPr lang="es-CO" dirty="0" smtClean="0">
                <a:solidFill>
                  <a:srgbClr val="FF0000"/>
                </a:solidFill>
              </a:rPr>
              <a:t>Deuteronomio 5: 29. </a:t>
            </a:r>
            <a:br>
              <a:rPr lang="es-CO" dirty="0" smtClean="0">
                <a:solidFill>
                  <a:srgbClr val="FF0000"/>
                </a:solidFill>
              </a:rPr>
            </a:br>
            <a:endParaRPr lang="es-CO" dirty="0">
              <a:solidFill>
                <a:srgbClr val="FF0000"/>
              </a:solidFill>
            </a:endParaRPr>
          </a:p>
        </p:txBody>
      </p:sp>
    </p:spTree>
    <p:extLst>
      <p:ext uri="{BB962C8B-B14F-4D97-AF65-F5344CB8AC3E}">
        <p14:creationId xmlns:p14="http://schemas.microsoft.com/office/powerpoint/2010/main" val="18775286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3">
                                            <p:txEl>
                                              <p:pRg st="3" end="3"/>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p:cTn id="1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1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i="1" dirty="0" smtClean="0">
                <a:latin typeface="Agency FB" pitchFamily="34" charset="0"/>
              </a:rPr>
              <a:t>¿Cuál será el último engaño de Satanás?</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4997152"/>
          </a:xfrm>
          <a:blipFill>
            <a:blip r:embed="rId2"/>
            <a:tile tx="0" ty="0" sx="100000" sy="100000" flip="none" algn="tl"/>
          </a:blipFill>
        </p:spPr>
        <p:txBody>
          <a:bodyPr>
            <a:normAutofit fontScale="85000" lnSpcReduction="20000"/>
          </a:bodyPr>
          <a:lstStyle/>
          <a:p>
            <a:pPr marL="0" indent="0" algn="ctr">
              <a:buNone/>
            </a:pPr>
            <a:r>
              <a:rPr lang="es-CO" sz="3300" b="1" u="sng" dirty="0" smtClean="0">
                <a:solidFill>
                  <a:srgbClr val="FF0000"/>
                </a:solidFill>
              </a:rPr>
              <a:t>Apoc.20:7-9</a:t>
            </a:r>
            <a:r>
              <a:rPr lang="es-CO" dirty="0" smtClean="0"/>
              <a:t>.</a:t>
            </a:r>
            <a:r>
              <a:rPr lang="es-CO" b="1" baseline="30000" dirty="0" smtClean="0"/>
              <a:t>  </a:t>
            </a:r>
            <a:r>
              <a:rPr lang="es-CO" b="1" dirty="0" smtClean="0"/>
              <a:t>«</a:t>
            </a:r>
            <a:r>
              <a:rPr lang="es-CO" dirty="0" smtClean="0">
                <a:latin typeface="Agency FB" pitchFamily="34" charset="0"/>
              </a:rPr>
              <a:t>Cuando </a:t>
            </a:r>
            <a:r>
              <a:rPr lang="es-CO" dirty="0">
                <a:latin typeface="Agency FB" pitchFamily="34" charset="0"/>
              </a:rPr>
              <a:t>los mil años se cumplan, Satanás será suelto de su prisión, </a:t>
            </a:r>
            <a:r>
              <a:rPr lang="es-CO" b="1" baseline="30000" dirty="0" smtClean="0">
                <a:latin typeface="Agency FB" pitchFamily="34" charset="0"/>
              </a:rPr>
              <a:t>8 </a:t>
            </a:r>
            <a:r>
              <a:rPr lang="es-CO" dirty="0">
                <a:latin typeface="Agency FB" pitchFamily="34" charset="0"/>
              </a:rPr>
              <a:t>y saldrá a </a:t>
            </a:r>
            <a:r>
              <a:rPr lang="es-CO" b="1" u="sng" dirty="0">
                <a:latin typeface="Agency FB" pitchFamily="34" charset="0"/>
              </a:rPr>
              <a:t>engañar</a:t>
            </a:r>
            <a:r>
              <a:rPr lang="es-CO" dirty="0">
                <a:latin typeface="Agency FB" pitchFamily="34" charset="0"/>
              </a:rPr>
              <a:t> a las naciones que están en los cuatro ángulos de la tierra, a Gog y a Magog, a fin de reunirlos para la batalla</a:t>
            </a:r>
            <a:r>
              <a:rPr lang="es-CO" u="sng" dirty="0">
                <a:latin typeface="Agency FB" pitchFamily="34" charset="0"/>
              </a:rPr>
              <a:t>; el número de los </a:t>
            </a:r>
            <a:r>
              <a:rPr lang="es-CO" u="sng" dirty="0" smtClean="0">
                <a:latin typeface="Agency FB" pitchFamily="34" charset="0"/>
              </a:rPr>
              <a:t>(engañados) </a:t>
            </a:r>
            <a:r>
              <a:rPr lang="es-CO" u="sng" dirty="0">
                <a:latin typeface="Agency FB" pitchFamily="34" charset="0"/>
              </a:rPr>
              <a:t>es como la arena del mar</a:t>
            </a:r>
            <a:r>
              <a:rPr lang="es-CO" dirty="0">
                <a:latin typeface="Agency FB" pitchFamily="34" charset="0"/>
              </a:rPr>
              <a:t>. </a:t>
            </a:r>
            <a:r>
              <a:rPr lang="es-CO" b="1" baseline="30000" dirty="0" smtClean="0">
                <a:latin typeface="Agency FB" pitchFamily="34" charset="0"/>
              </a:rPr>
              <a:t>9 </a:t>
            </a:r>
            <a:r>
              <a:rPr lang="es-CO" dirty="0">
                <a:latin typeface="Agency FB" pitchFamily="34" charset="0"/>
              </a:rPr>
              <a:t>Y subieron sobre la anchura de la tierra, y rodearon el campamento de los santos y la ciudad amada; y de Dios descendió fuego del cielo, y los </a:t>
            </a:r>
            <a:r>
              <a:rPr lang="es-CO" dirty="0" smtClean="0">
                <a:latin typeface="Agency FB" pitchFamily="34" charset="0"/>
              </a:rPr>
              <a:t>consumió </a:t>
            </a:r>
            <a:r>
              <a:rPr lang="es-CO" b="1" baseline="30000" dirty="0" smtClean="0">
                <a:latin typeface="Agency FB" pitchFamily="34" charset="0"/>
              </a:rPr>
              <a:t>10 </a:t>
            </a:r>
            <a:r>
              <a:rPr lang="es-CO" dirty="0">
                <a:latin typeface="Agency FB" pitchFamily="34" charset="0"/>
              </a:rPr>
              <a:t>Y el diablo que los engañaba fue lanzado en el lago de fuego y azufre, donde estaban la bestia y el falso profeta; </a:t>
            </a:r>
            <a:r>
              <a:rPr lang="es-CO" dirty="0" smtClean="0">
                <a:latin typeface="Agency FB" pitchFamily="34" charset="0"/>
              </a:rPr>
              <a:t>….».</a:t>
            </a:r>
          </a:p>
          <a:p>
            <a:pPr marL="0" indent="0" algn="ctr">
              <a:buNone/>
            </a:pPr>
            <a:endParaRPr lang="es-CO" dirty="0" smtClean="0"/>
          </a:p>
          <a:p>
            <a:pPr marL="0" indent="0" algn="ctr">
              <a:buNone/>
            </a:pPr>
            <a:r>
              <a:rPr lang="es-CO" i="1" dirty="0" smtClean="0">
                <a:solidFill>
                  <a:srgbClr val="FF0000"/>
                </a:solidFill>
              </a:rPr>
              <a:t>Recuerda que la única manera de no ser engañado/a es conocer plenamente la verdad la cual se encuentra en la Santa Biblia. Pero no basta con saber cual es verdad, hay que vivirla de lo contario te perderás juntamente con Satanás, el autor del engaño.</a:t>
            </a:r>
            <a:endParaRPr lang="es-CO" i="1" dirty="0">
              <a:solidFill>
                <a:srgbClr val="FF0000"/>
              </a:solidFill>
            </a:endParaRPr>
          </a:p>
        </p:txBody>
      </p:sp>
    </p:spTree>
    <p:extLst>
      <p:ext uri="{BB962C8B-B14F-4D97-AF65-F5344CB8AC3E}">
        <p14:creationId xmlns:p14="http://schemas.microsoft.com/office/powerpoint/2010/main" val="13153815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hQSERQUExMWFBUVGRoYGBgYFxoXHBsYFxcVFxUaGBcXHCYeGBojGhgXHy8gIycpLCwsFR8xNTAqNSYrLCkBCQoKDgwOGg8PGiwlHyQsLC8pLC8tLCwsLCosNSwpLCwsLywsKSwsLCksLCwpLCksLCwsLCwpLCwsLCwsLCwsLP/AABEIAKMA2QMBIgACEQEDEQH/xAAcAAADAAMBAQEAAAAAAAAAAAAEBQYCAwcAAQj/xABBEAABAgQEAwUFBQYFBQEAAAABAhEAAwQhBRIxQVFhcQYTIoGRMqGxwdEUI0JS8BVicoLh8QcWM1OSQ2OissKj/8QAGwEAAgMBAQEAAAAAAAAAAAAABAUBAgMGAAf/xAAzEQABBAEDAgQFAwIHAAAAAAABAAIDEQQSITETQQUiUXEUMmGBkSOhwTOxNEJDYtHh8f/aAAwDAQACEQMRAD8AT9pKfMlM0Dkf11hMisJyhNmOvOKoSQtC5Z0IJHX9ARM0FJ4wlQ4/SOcY8aV9QiBvT6Kmw6nSlNidNy/N76RIYtXomTlGWLEMSfxEWcCKascU87LqQQOgDW8niOpFKQkKSkHW5D+kaQUQXIeS9dBG4bTTEOsS8wZlWOnyO78oLky86QU6HTqNR1g2nkqK5ZE0BCgkkFQLKIGaxPGG1HhXc1RQQDKnhwG0WAT5b+see6/daRZHw424SOUpaLKBbm8GSpwJivODtYO3DWAqrC22gUutajOjk7JTQnLM5GA8VkNMV6wdMlFJvqLx7G5ThKxuI8Duto31ID6pRKRDSjTC+SmHeHyXaLErTIfQ3TRZzISdxYxmiQCLx8VJKByMMKSVmSGjIGnUkD36RYSmZQQNUSCUgM7HXlFIaRtowOGhRuIlzbUNyq3KXUNLYBoaS6AAaQVTUTGGKaeJBQM2VZ2SY0cC1FFewilVTQLNkcYvazjyTan5klxAxkMYdTJTG4gT7P4rxOpHMmSZch1RqWhrcflDg0zF9oCq6MqII2Puj2pGMmBS6ZTmNKpTQ7+zvAdRJvF7RDJr2Shcp4w+zDlDI08YZIhECQLCoV43T+uMLjI++B0fXrH3vpiJuRYuLPxA0I5wwVThTKGsDOJZsVSGQALVTSyCoKLgm3JheJqekImKlJbKS6b6A6jqLiKua6WYa2/T/q0T9bg6VBgfvVeNKND/ANwDe+rco2x3WTaxkJBsJdRzwJjJIDGxbMSLavaLOtnNU0UtJGXO/K3DgLn1iSGEDwzJTliy06kPZ/qIvJGEyJq5XfKIMtPhAJHAkkjpBLyEJMXAHUq7uo1z6UEQSFAs2kfCLQIRSSB5BUtjWHMMwGmvSFC5WeURumLKvp3SrmIk5SWVfQ2MZk0U9xJi5n1CT00uwh9gqBnKDqbjpvCmZLyFuB+cPsOKRUSCbOlUWu0blvtl/Qqh/Z2ZBSd/dAeAUsxM1aFpOUaHYnaKWlQCAdjpG0yo9S5I5ZAcz1Qf2bhHwSGg0S4+5IkhD9UoSUgwRkjIS42JTEAKjn2sFCBpsqDSI1LTFlDXUklRKjVLpwokHbX5eekH1akp14gesKawL7yalAJBZwNrRZoTKMl4obIbDKkTApOZ1SyxJtmT+FXmNecEplBYdJBB3EI8PBl1DLScpBHQG3xjPsdPJXNSSyAkFjxBZ/SNjGCC4KhnMbtKbrpmFoXTae8UE2XZxeF89EYXSOhmKSVKG0gJ4OrhC3vIuCnMW7UonVCZkoF2mIb/AI7fSN+DYpmsdd/rErhk3vlMl0liQ+7bAw1owUzA/mOUXmioEFaY/TkZbDsqzE0JEsKOgIPHQvEvitShK6epQdVAn+HQhjyeHc2cJqFJzafpurRPYsEIkGWOJynVgFOxeKYjdOx5/hL8iwK7JnUJUVrMqy3BQTuDdjxtA5xmZMUlKkmWtD+JyNL/AChlJV4JSjvLT7ngXEEZpKlgamxF9OcX1U7TSNa0PaHH0VJhOMGWkePMgswIfKW5bEMfWKGTieYZmzDfKX9xYxyugxIqkmWlJKwUkHZrguOF4Y0lbMSNCIhzSOUO7BZNZad106XVoWLKHQ2PoYnMbw0hRKLg3tsYnZmKq3cxu/bBNzbpb4RgW2oh8Pkhdqadlt7hSkLUoXCSryBEbcBkGqnykaBLv0ck/SNAx5QQtAYhQIuLh+B1jf2SxFEidnWVCzMA7/0iQEVK2UQvNb/5fwuqolsABGRieHa9JBUmWpQHMP6QVR9qJMwXJRyVF9lxTsWYblpTZo+ERlLWFBwXB4RhOmZYkofvS+5Y80eEwW5xqnVDENeIpWAJWc1bQFiNVlCSOMZTqsKSrV/6QmnVWYBzd+OhiAQDSKghJNlbcQVnSHISxe8GKrMqXAudW3txicr5qggIVclT8gBBlPiwEoFOqSza6fKPa0c7HOgdxa11q+8AJRexSQebXbb6RqkpTKmqygtosndru/4dDaMv2iHCijY6RgiqQpE0fnTuGJixeeFd0O16Vqw6cRNBDplKExZdRykDcJ/CAfjDWZlWMyCFByHF7wqlzEJTqxEtYbkdADpy8oRJnGUrPIP4VZkqLZdR5mNtAfzsgvNE+humeLJGYiEWXnAk7GVJUVl1nLlINi77/reNH7e/7avURUwO7LoMbKYGU4qRoq4GpVMUyXByhOjswttxhvhFYSlGdgGOYkOWuQx2ES3hSs5XIBIBO44+kOqCe6CCvIzOTwJsLXMMJmAjZLMCbS46iqjEq9MuQtUtL572DZSQEknh/WJ5WX7OnMSVkKIa9yprvsw2hviDIpgtKrzSEhhYpSHJ8V9YWmWg5ZYS6syQFPtuG5mBoW6AmEg6h2TXEpy+5koQD/phz1J+UDSaxVOgJIzIJcjgd/WKKtyZMgYrskDgEhj84n56MxUnyL8t4x1WaPCaQxgs+vZNv8OpAmYikpHhAUW8tPfHWavDpOq5aDf8o3tEb/hPgeVC6gi6jkT0HtH1ivx+W0hZFylleigYhxtcvnSa8rSDxt91qquylNMS3dBPNNjE1iHYRAzlExgjXMPPURTHHU94hI/E/uSFD4wgRjPehY/PMQD0Sl1f+sZkqcWTLZuHGvyo0YVmm92guc2Xf1htW9h5ssOFBXIWPvgjs7SNMVPUWAJy8ySYZ4jiiiCHsYqE9ly5uoGRnYDf3UmszUnL4gOhf1EUfZXCO9OaaFZRo5NzvrtAP28izwzosU4raIKrlukdGQ0V9VVUNNLkH7t2OozOPQxrxDE0gsSIWpxRA3KowRiBUfDKHU3iC8LnhjO1anBHIqiohnj6iWywWtd4CXNmlQsE24RhNkzTqo+v0iGk9lp0h6gI6fOD3UG4PCKZMSCpOYEHTl0jcrDze8K62Vl3iHajyjceFt1azM9B1ckQXhdUlKyALG8IKg31j1PNL6xFFMnYwcwi0TiM8matnHiOkek1yxuSObQdTU6VagF4YDDEEXSI1DXLF00bBpIUvX583+mhQ4uQfcY1y59iDKWlg9lZh/5D5xUSqBBFxpaB6jD0J0t+t4Ia5xFUlro4Q7VZtc+rKiyjmuSXKks9uItAf2jmn1iuxPDgz7GEX7NH7vujZsgHIW7INrDlBykP03hnQSM6mOwzH5CBE5Qj959Ib9nZCUzRNnEBCfFe7kXAbeDXGwlkbdBW6orVTFpQQyZdgOnKGODpEyoCsrJlpzHmRufMwqFcFzZkxSbLKiwsz6NrpD/BZPdyXNjMI/4j+vwgSU6Qn+KzXQWEqqAmKWoubgeesBFZdZ0f5w/xXDEGWhYLKLuzNby3hGuQ0CWE5hAeLC7d2UpO6o5KR+UE9VX+cMZyQoEHQ29YncB7SIVSy7usJCcr/i0EZUOIEqWpagQ7DYFtWvoNOcWAXCS48nUcXDeyppSu5qkZixQrIf4S4SfQt5QGip7qoWnbMsjrlUB8YddqZSJwzp9tIbqIiaieVFzrvGbm0V1GFH12WfSiFSTKoolSQDqgE9TC+qrVHeNdJU5wEnZLeka6lLbRQcoqOEMNEbobvS5g+gBUekKiu8NMMmM0WpEzimbKopaYBJJuwhvSL8AYbQnkVByaMIe0c0BAAaIoDhcpk339VrnE94gcjBKpNrwBU5jNQT4eEMxJUobn3RUO3KDfsGoCewET2KLeK79nvY68oQ47h2QaxkZGk6UXiTM1gd1K1gLRjTh4LqJeZBYXEaUDKL6xOqwuiD7bSdUQs/CHskWBF4SYSxS2sH4bUZV92drCNtVJJktJJ+i8olK1MNbj5wNOCnLMYcYhS6K3BhcqU4Ox4RAkpxah2FrxaSV8p06v+uEJcnIfrzh/VrYHYwuy9Is2T1TSKKwuWU4BT7Pi4nRoJ797bQrE3yjfJJNh6w7IAXPxvLqCb0p71aU2CUByW0D3JI14CHUmoUJnjfJoAPwgaN04b3gWip0pQEDYd5MVxayB0gxChlKtvpC6V9ldThQkN3RVY4SCDmSdCm4/p0MCy0mYbDqeAjflMtVlFJIDsW14jeNqVKUFeIlrkaa9IGsJq0uaP5TXCZKVJYKyLS7HiIZypim1FrWicTOLZhfKPEBw0BENsKxFMwFBUBuC3x5x66S3Iidu7n+ExQSrnE/jVAZa32MOzOQjRQPlAGIVqJgZyr5RBdapjuc19gbJRRTsqwfWGGIS3DiE8yWQWMN8OJKWV0+kZO28wTCYURIEnmawXST7jhG3EsPYFQ2gOkluecXDrFrbW2RlqtoqlCmdXlFHRV6WISw5xGYZlGoeH6agJS+S4033jPva5vMhBNJwqcFrSxzNvtpDakqEm/eJI0ZOrxGJxaeouAEJB0bT5wVIrMgayXLlWjvvxEYU5riTwlk2G4iv+1aiYAzDWFmL4N324HCNWGYg7eINuXcnoNfOHlMkFULXGQzNY3lyVnVjuschc9qMGXJXlVorQiEGLHKtjHWsbCJaStTBuIeOTdo0OvMNPrB8XUbK6OTkLpfCcp2Q63LdhdblIOx1hlJDzSUm4L++J+lXoOENZM1iL23jdxNo/Ii3JCef5jA8E4FGUPflw4vtG2YtMxOeUoLB4cYGnYrTJ7uXUKTmm+FAZydG5gElv7QuoMSpZs5UqnmqStGjWCglgSkFwoW4PGxiLhqpc7rY19DYr5jclw7kKtbY/wBYV9+r8nvEfO1mLLKimUr/AE2Ciz+IG46wDmn/AJk/8YlsbiLTiCZobRXNpVNdjtrBCFgWAtx4xupqQqmZN1afWNNZLCFKSNiR6Q6uzSUNZ0xqCayMQ+7yj2lF1HkLJH64wdPmtLSkbsPnE3KmXhoqpLyxwD/T4e+BXx7p1i5Y00foE/8AbX1giQoJmlJ/L73gHCZzqL6x9rp2WeOYHvgMjchPHPDqHZM5LZ7aGx5wFUSzKXa3CPtMu4iiThqZ6Q9lN/aKcKskggNu47oehlInIzKUXBuIMEpADJTcXbjCHC1GXPMtWvppFGrKl1KKrC+UXPIcoo40aKAnOl1A2OyHrqEKS7MdRA8k6EHkRBEnEM7MghLEueAfc6mNVTIynMNDrGO7fKVDHGtLlvJBsYQTpRQvoYpKWUCkHhvygLFqLxAjeKxvp2laQShry1L5tQoMEnWKXs3KmLfxEjXR78vOJickpXbg4is7KzBKkLnLJCzZBfTy+sbOOyy8QNQ+Ubnj7plMw+blJTLUpTjUN1111+MYUeBzVnxDK+yg1vLflFHRlc6SlSxlChfV/KFPaTtH9lICJTrVYLVYeTXMKXTyvd0xVrmop5nu6TANS1qwRMhlTlJI6hIHUquegEZo7TJc5VsE2GVNuV1RH1falM1TzpIN7lK1A8LBRI8o2omSyjPJcge0NFDmQPiIJOGTTnmyEx+AeReRd/ak+xXHzPQ35T6xPTx3iDxH9xBNCsE20VA1MrLPyHQ2HyjWNoaUXBE2EEMHG6Co5TAmDEzRe903O+1rbmMp0vKojg5iUmYp4sxCjmCnYtr4RfcgGCYmGQrTJyGtGo91LY7Pm1M9S2US4AtoBZItp0j2EVU+mnS5pJT3bqBPS484ddpO0SJcpUuQrxTV51kEeEDRI4cvOI5dYtZ8RKnDOdvM6R0MQcW0RsuPyXwgkgku/ZXVBiqTMSZs1Cu9UoskuA+jvdnLXimyK/If+J+sc37HYIJ9SkLOVCXU7HxZGOUc46B/mVP51ep+kL8mEB3lTLAy36CSpbC5RCkk6y/ekwl7QSyioVwJzDobxVClyzFW3Un5iEva5s8q34b+6Jgfcn2RviEWiLb1SygpytXLc8BBUyeDOJGmg6AMIPwrAkqWqUrUsxGrEOI+Y7gaKeYJaFlag5Jt5afq0bF4LiFlGxzGNd918w+ayg0F4vO+9S2wHuhQiYpKgzvDWolBKwkHMpnUTxgdzadaeQyiRmn0KOpJrmHdBieWYgC7axKTQWdOm7fHpHqDEsir6Rg6IncImSZj/K5VvafCVJnJmm+ZlDhY6GDMKqO8lsdUnKR8+QMMaAJraQpcZkBwfhEtgwMiYpBdyfUh3by/Qgd7dbPqEpbKbMbuQncylAKi22UC51PDi/xjCnm53QqymNuTkabbQVJqCSRoTcEaG2oMLqOW00jM+RJBseNg5jAG2kHlbNJN2s8KWpKlS1dRDJcjOG3BcQNNssPyvwfSHFBJdyeEDPdR1Kk8ledSmPU+VQbcfOPlHVTJhSgrJAv0bnrtDvFsGmTlju5ZU1jw9dIpcD7MSpCAZiUmYfzF25B/pES5scTBe59FM3iEUcIDt3eib4LnElKZqsyhqW13HW0c87b1R+0qZaVgMANWYXBBtFPj/aeZImFJR4Mqgj95RsCeQ5RHVeKylFLyklCAyhoVL1UskczYaR7Fg1O6xrcbJd4ZA9snXLbBvilM1lbfQA8gw9IXpx1ctQUhTEfpiNxyh52v7PoShM+nJVKX7QdzLUdAeIPGIKpURraOihia4IzL8SJbQ2C6ZhuNCYlM5FkKUErSP+lNazfuKZx5jaHFVLzTELZn+IjlPZfG+5ngLP3U3wTByOiuqVMfKOt4Se9kpf2kKIPVJYHoRfzgDPh6J1DhCYuXrG/I2+yxr0OS3BvpHMe0eITCuZLlyyl1ZCRdwkliH9l92tHV62TZ/KJPGsMPjWhKVBKPEArKbqzFRTuksz38or4fM0O3Vc5pkgGkrloolEIYe2SB5FvjDmdhqKZLLnS5pVZaEOrL/O2VXlxgrtDhpRJkEpMu63B1GZQI1u1/SJecToRdze/pHRtd1BYXMvaITuN1U9m1hGVScyyl2KX0IuLDXU/2h99vVx//ADMSHZbF5kiY6SSlVloGpGtuY1Bi/wD8wyP9z4QHPG7Um2Jkw9MB+xW7EpOitN/d/WEeOYehS+53KDlLu0wOWfnpFjiSWQVNs7Diz/GIvGkqVVJShSUqSymNnOuvH6QsxXEu9k9yZA+MWt9NT92pEw2+6Q/UD+kKsipijMWoJSovmJAtoABv5RR9p1NT2DKUUpG+uvWF9bgPfSUiUCpSFBIfgr5DlxgmGQVrd32QuQCAI29t0vk0BSuYp3KcwSTuQ176skv5xs/Z6u9mclBIHEnT6xU4Xga1TzlRmSmWEpUH1IAUcvEkO55Q0V2GnKqO9ICUJVmAUQA7anVy7XPCMJM2NrqcRwtBI2Ot6+653Tzz3mUAliX36/CBp4GYta/946LR/wCHyAo5quWH9oJUD6j6xpmdiqMFRNbLueZ+ER8fCOL/AAVXqh793fsf+Ei7K4qqlnJznwLDHod4sq4BLKICg+oDkA3BgWVgOGIGddUVAakBhYaXB9IrMNxGkUjJLQVhKQWVc5diQTaApcgP3aw/ilEuQ1rrYCftX90noKEqACA41DX1+UMZHZInMVEJCi7QQrHShPhlJRyFwPRoUzsXmTlZVKs2gsIVXkPca2H7rMHIk3bTR+VnVyqOXNZc1alEAMkBtfjDqRXSUpGRDvueUR9bhWZaF/iSR6Q4UnuaYrOp06k/SNn4zXVbiVaaEODQXEk7crcjt4O9ymX4dBluX21gntF2c+0DvQspITZKtBv1SYlezVMiZVpEwgjYF7ngG3i57TVypNOSiyiQkHg+pHlAM7GwTsbCKJ5WeTGMbIYzHFOP43XNptQosCona5JsLsOVonq7EshWCCA4LM1tHDxT1lKUrzKSzaO4cEXPnxiW7RzGkMoAqJJzDQAuWBGu0dTjAOoUnE82iPUxZyMQKGvnlrH8qknUX4acmhV2q7NqlpTNluqSr2V8P3V8FD36xo7KzRMWZClBIXdBOy+XXhv6QxxeZPpZc2RNYy5qQAXsClQUFJ52I84YgdOTSP8A1c/NKMiHUocqjp3Y/H8kuRMuQs9xM4Ao/wBIn+Ut5GOXKi07ESe9pqlJVlCFypgLsynUmCcuNr4iHJPhyES0uvTZwKesS9bQvPKlAhICUhQJv3hKVpLHQWMMcHmEpUe8C02IGhFtvzAkO2oeM69ST1bNrfwl9PnHKRtMD9IXUtbflKm51JkpcqilapCjlfxjKkpIF9PDtEzhPZkTFGXMLuT4uBULG/URUUtSmZKUlftXSedsoPVmvyj1JS5cqrvYF+ItDNuQ5jSO9qx8ObIbeO1LntNRTKedcEsdvxDducXf2ak4f+MF1+FoXc+EkuFc9WPL3h4D/Yk39ERs/KbKATsUHF4V07BP8roacGK5abpBZPPYbCElT/hzIVN72dMVfeyA/IqPyh5R4msoSnMzpToAPwjhziWxlCp2Ys+UHxOcyJoBy23S7PCGITl5GvSs9UjW+Y7e1pvNqsOkjI4mlLeEErL6CwYekbaftdICFKlU/spfROxbYH4xzHBMJqKiZ3plhKlMCpSSEpyhs4DupRueEVU6g+zTEf7ahlI1NrFydTvBc2DEwaS8uPfda4jPirDwfpZ5/sn+NdppvcFVkeEkAW2dr+UTJ76ZTkKKlTJgt4iGuOL72bnFFOwsTVy3cg2bjofkIU9o8bVTqMoSClRAGdQYBBd8u+bTTjEY0Y4Y36rdxjjb028lSS6/uJkyUnxFKWJBHttcvwB9WiKRXKBcG8dA7rMnIlAu6hpvrHP58pkA/mWr0Sw+KvdHR4xDwdkn8Shfi6fPZN8JhQTFz1pzKJCSBfYEuwHqY6PhVaULTf2/wg5RfXrEpgOFFMpHhckZlElrrbIB0Q5/nEOsOnZlDxPduDE2LRhlkUQtvDI3TP8AN7rohT3kkqG6XHKE+GOqYTxBYfOH9NJyScgGazH5xPT6wU4UdZi7DgkaWjl4jdgJtAS7UxvfhNTNSZhlpUFEC5Glowxy8uW75buP4R/aMOxcgzAQEhh7SuugEP8AEsPlhASslWoF8uvEkPGT52xSaUPJK2GYM5IUv2IoJiqgTAnwpdydLjbnDztfSGYUZVAtdSc12BuQHvDJFcJUpglICRo+Qeqrn0iZxHEJc5NspUSUpUgEAC5UH/EzXLb84wZ1Jsjq1QGwVOs/IyetVAbKQxjEwCyszKcM5sOAbi8TOMTFzUEZShIPgSbE2YMNeMPcXnDvBK8QcHIt39m3tDXQ63ETsqqVLnkznWboJ4AixT1vHXYzNI43W2a6x/tOymFEpVcM0WeFdphUS/s9UykqslZ9wUdj+96vsvrKeXMLLsAbqAuAdFjininiI3SuxE5CtUTJag4UFMW2LFr8oPkLHt83KQxxyMk0t3BSvHOzS6dSQoOgqZKuIJ34EaGHGGy/s2GzlKDGdPQE21TKCnItpmUPSKbDMOFTTfZ575kZSlSfaZPXkG/tDaokSp6RKDpKEskNmTlvZhqbF9y8B/HbaXC6O/siHeGvjfY29PdTWAYorKFbFvdvFHPxUMksCNzw5hveIXT8CCRkksFABadcqkqZ3GzH4xtoZKxTzCtLKSTbVJs4ML5WtcdYXSMnifG0SfMOUJNovFnRrqR73htTSwWBbxC3P+0SlTjEynKVZBoCUlyGPA6iDcKxZFUux7spuCC9zoCG0JZz8Is6B5bq7Ksuc1tRjnsqMUKkBWa6P00CdxK/3B6qigw6nBlqC/aWAVMXSFb5XuOLacGjD9iS+fqfrC/qgEgrL4qQn0WFMssP4EHzKATGKRf+Jirm0fI9F3fM73QjvlHsh8ZLKWASAnIzHR9YwxkPKc6v/wDREfY9Fhw1FYx/UCf4NdMsnl8Iey5SZgKVpCxwUAr4x6PRGP8AMUszfmKV452UpZMiaqVKCFFCiWUrXKouzsPKPzMtZIAewdvPWPR6Onxu6QTuJaL+q672ZkJFCkgByFX9R8h6QoPhVa2h849HoWS/MV2nhg/RHsumiaRLFzcD4QqpQDKmLKUlaZhAUUgkBja4j7HoQcA0huAa9QrTDk/dSz+6Da17bC0Ke2FWtCUBKinMFO1uG8fY9C+EAzC0txgDlAH1K572lmEU5UCXUSCSXJGQ2c9YbT5Yl0roGXLJDcvuyr/2vHyPR0zgAxvunEv9QhRGHTTlKX8LFTcFMbjh5QViclJQpwLMR1ynfyEej0Hf6gQjN8Z1qeWfC+4UAOhd/hFNWTSmnl5S3gHxI+Eej0EP7IBndHYAs55Be5CX8xAfaFZTUTgktpp/NHo9C1g/VPsnXiPysP0CtB/0TupBJ5kpSDBvcJAAax1H8sej0LHFYNUJ2skjvMreHuU26FY+QhH/AIcygZ05+Q8iov8ACPR6Hkf+Hd7BZTf14furymnq71ns5Hxg37SrjHo9CKTlN5QLX//Z">
            <a:hlinkClick r:id="rId2"/>
          </p:cNvPr>
          <p:cNvSpPr>
            <a:spLocks noChangeAspect="1" noChangeArrowheads="1"/>
          </p:cNvSpPr>
          <p:nvPr/>
        </p:nvSpPr>
        <p:spPr bwMode="auto">
          <a:xfrm>
            <a:off x="28575" y="-928688"/>
            <a:ext cx="2590800" cy="19431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RQUExMWFBUVGRoYGBgYFxoXHBsYFxcVFxUaGBcXHCYeGBojGhgXHy8gIycpLCwsFR8xNTAqNSYrLCkBCQoKDgwOGg8PGiwlHyQsLC8pLC8tLCwsLCosNSwpLCwsLywsKSwsLCksLCwpLCksLCwsLCwpLCwsLCwsLCwsLP/AABEIAKMA2QMBIgACEQEDEQH/xAAcAAADAAMBAQEAAAAAAAAAAAAEBQYCAwcAAQj/xABBEAABAgQEAwUFBQYFBQEAAAABAhEAAwQhBRIxQVFhcQYTIoGRMqGxwdEUI0JS8BVicoLh8QcWM1OSQ2OissKj/8QAGwEAAgMBAQEAAAAAAAAAAAAABAUBAgMGAAf/xAAzEQABBAEDAgQFAwIHAAAAAAABAAIDEQQSITETQQUiUXEUMmGBkSOhwTOxNEJDYtHh8f/aAAwDAQACEQMRAD8AT9pKfMlM0Dkf11hMisJyhNmOvOKoSQtC5Z0IJHX9ARM0FJ4wlQ4/SOcY8aV9QiBvT6Kmw6nSlNidNy/N76RIYtXomTlGWLEMSfxEWcCKascU87LqQQOgDW8niOpFKQkKSkHW5D+kaQUQXIeS9dBG4bTTEOsS8wZlWOnyO78oLky86QU6HTqNR1g2nkqK5ZE0BCgkkFQLKIGaxPGG1HhXc1RQQDKnhwG0WAT5b+see6/daRZHw424SOUpaLKBbm8GSpwJivODtYO3DWAqrC22gUutajOjk7JTQnLM5GA8VkNMV6wdMlFJvqLx7G5ThKxuI8Duto31ID6pRKRDSjTC+SmHeHyXaLErTIfQ3TRZzISdxYxmiQCLx8VJKByMMKSVmSGjIGnUkD36RYSmZQQNUSCUgM7HXlFIaRtowOGhRuIlzbUNyq3KXUNLYBoaS6AAaQVTUTGGKaeJBQM2VZ2SY0cC1FFewilVTQLNkcYvazjyTan5klxAxkMYdTJTG4gT7P4rxOpHMmSZch1RqWhrcflDg0zF9oCq6MqII2Puj2pGMmBS6ZTmNKpTQ7+zvAdRJvF7RDJr2Shcp4w+zDlDI08YZIhECQLCoV43T+uMLjI++B0fXrH3vpiJuRYuLPxA0I5wwVThTKGsDOJZsVSGQALVTSyCoKLgm3JheJqekImKlJbKS6b6A6jqLiKua6WYa2/T/q0T9bg6VBgfvVeNKND/ANwDe+rco2x3WTaxkJBsJdRzwJjJIDGxbMSLavaLOtnNU0UtJGXO/K3DgLn1iSGEDwzJTliy06kPZ/qIvJGEyJq5XfKIMtPhAJHAkkjpBLyEJMXAHUq7uo1z6UEQSFAs2kfCLQIRSSB5BUtjWHMMwGmvSFC5WeURumLKvp3SrmIk5SWVfQ2MZk0U9xJi5n1CT00uwh9gqBnKDqbjpvCmZLyFuB+cPsOKRUSCbOlUWu0blvtl/Qqh/Z2ZBSd/dAeAUsxM1aFpOUaHYnaKWlQCAdjpG0yo9S5I5ZAcz1Qf2bhHwSGg0S4+5IkhD9UoSUgwRkjIS42JTEAKjn2sFCBpsqDSI1LTFlDXUklRKjVLpwokHbX5eekH1akp14gesKawL7yalAJBZwNrRZoTKMl4obIbDKkTApOZ1SyxJtmT+FXmNecEplBYdJBB3EI8PBl1DLScpBHQG3xjPsdPJXNSSyAkFjxBZ/SNjGCC4KhnMbtKbrpmFoXTae8UE2XZxeF89EYXSOhmKSVKG0gJ4OrhC3vIuCnMW7UonVCZkoF2mIb/AI7fSN+DYpmsdd/rErhk3vlMl0liQ+7bAw1owUzA/mOUXmioEFaY/TkZbDsqzE0JEsKOgIPHQvEvitShK6epQdVAn+HQhjyeHc2cJqFJzafpurRPYsEIkGWOJynVgFOxeKYjdOx5/hL8iwK7JnUJUVrMqy3BQTuDdjxtA5xmZMUlKkmWtD+JyNL/AChlJV4JSjvLT7ngXEEZpKlgamxF9OcX1U7TSNa0PaHH0VJhOMGWkePMgswIfKW5bEMfWKGTieYZmzDfKX9xYxyugxIqkmWlJKwUkHZrguOF4Y0lbMSNCIhzSOUO7BZNZad106XVoWLKHQ2PoYnMbw0hRKLg3tsYnZmKq3cxu/bBNzbpb4RgW2oh8Pkhdqadlt7hSkLUoXCSryBEbcBkGqnykaBLv0ck/SNAx5QQtAYhQIuLh+B1jf2SxFEidnWVCzMA7/0iQEVK2UQvNb/5fwuqolsABGRieHa9JBUmWpQHMP6QVR9qJMwXJRyVF9lxTsWYblpTZo+ERlLWFBwXB4RhOmZYkofvS+5Y80eEwW5xqnVDENeIpWAJWc1bQFiNVlCSOMZTqsKSrV/6QmnVWYBzd+OhiAQDSKghJNlbcQVnSHISxe8GKrMqXAudW3txicr5qggIVclT8gBBlPiwEoFOqSza6fKPa0c7HOgdxa11q+8AJRexSQebXbb6RqkpTKmqygtosndru/4dDaMv2iHCijY6RgiqQpE0fnTuGJixeeFd0O16Vqw6cRNBDplKExZdRykDcJ/CAfjDWZlWMyCFByHF7wqlzEJTqxEtYbkdADpy8oRJnGUrPIP4VZkqLZdR5mNtAfzsgvNE+humeLJGYiEWXnAk7GVJUVl1nLlINi77/reNH7e/7avURUwO7LoMbKYGU4qRoq4GpVMUyXByhOjswttxhvhFYSlGdgGOYkOWuQx2ES3hSs5XIBIBO44+kOqCe6CCvIzOTwJsLXMMJmAjZLMCbS46iqjEq9MuQtUtL572DZSQEknh/WJ5WX7OnMSVkKIa9yprvsw2hviDIpgtKrzSEhhYpSHJ8V9YWmWg5ZYS6syQFPtuG5mBoW6AmEg6h2TXEpy+5koQD/phz1J+UDSaxVOgJIzIJcjgd/WKKtyZMgYrskDgEhj84n56MxUnyL8t4x1WaPCaQxgs+vZNv8OpAmYikpHhAUW8tPfHWavDpOq5aDf8o3tEb/hPgeVC6gi6jkT0HtH1ivx+W0hZFylleigYhxtcvnSa8rSDxt91qquylNMS3dBPNNjE1iHYRAzlExgjXMPPURTHHU94hI/E/uSFD4wgRjPehY/PMQD0Sl1f+sZkqcWTLZuHGvyo0YVmm92guc2Xf1htW9h5ssOFBXIWPvgjs7SNMVPUWAJy8ySYZ4jiiiCHsYqE9ly5uoGRnYDf3UmszUnL4gOhf1EUfZXCO9OaaFZRo5NzvrtAP28izwzosU4raIKrlukdGQ0V9VVUNNLkH7t2OozOPQxrxDE0gsSIWpxRA3KowRiBUfDKHU3iC8LnhjO1anBHIqiohnj6iWywWtd4CXNmlQsE24RhNkzTqo+v0iGk9lp0h6gI6fOD3UG4PCKZMSCpOYEHTl0jcrDze8K62Vl3iHajyjceFt1azM9B1ckQXhdUlKyALG8IKg31j1PNL6xFFMnYwcwi0TiM8matnHiOkek1yxuSObQdTU6VagF4YDDEEXSI1DXLF00bBpIUvX583+mhQ4uQfcY1y59iDKWlg9lZh/5D5xUSqBBFxpaB6jD0J0t+t4Ia5xFUlro4Q7VZtc+rKiyjmuSXKks9uItAf2jmn1iuxPDgz7GEX7NH7vujZsgHIW7INrDlBykP03hnQSM6mOwzH5CBE5Qj959Ib9nZCUzRNnEBCfFe7kXAbeDXGwlkbdBW6orVTFpQQyZdgOnKGODpEyoCsrJlpzHmRufMwqFcFzZkxSbLKiwsz6NrpD/BZPdyXNjMI/4j+vwgSU6Qn+KzXQWEqqAmKWoubgeesBFZdZ0f5w/xXDEGWhYLKLuzNby3hGuQ0CWE5hAeLC7d2UpO6o5KR+UE9VX+cMZyQoEHQ29YncB7SIVSy7usJCcr/i0EZUOIEqWpagQ7DYFtWvoNOcWAXCS48nUcXDeyppSu5qkZixQrIf4S4SfQt5QGip7qoWnbMsjrlUB8YddqZSJwzp9tIbqIiaieVFzrvGbm0V1GFH12WfSiFSTKoolSQDqgE9TC+qrVHeNdJU5wEnZLeka6lLbRQcoqOEMNEbobvS5g+gBUekKiu8NMMmM0WpEzimbKopaYBJJuwhvSL8AYbQnkVByaMIe0c0BAAaIoDhcpk339VrnE94gcjBKpNrwBU5jNQT4eEMxJUobn3RUO3KDfsGoCewET2KLeK79nvY68oQ47h2QaxkZGk6UXiTM1gd1K1gLRjTh4LqJeZBYXEaUDKL6xOqwuiD7bSdUQs/CHskWBF4SYSxS2sH4bUZV92drCNtVJJktJJ+i8olK1MNbj5wNOCnLMYcYhS6K3BhcqU4Ox4RAkpxah2FrxaSV8p06v+uEJcnIfrzh/VrYHYwuy9Is2T1TSKKwuWU4BT7Pi4nRoJ797bQrE3yjfJJNh6w7IAXPxvLqCb0p71aU2CUByW0D3JI14CHUmoUJnjfJoAPwgaN04b3gWip0pQEDYd5MVxayB0gxChlKtvpC6V9ldThQkN3RVY4SCDmSdCm4/p0MCy0mYbDqeAjflMtVlFJIDsW14jeNqVKUFeIlrkaa9IGsJq0uaP5TXCZKVJYKyLS7HiIZypim1FrWicTOLZhfKPEBw0BENsKxFMwFBUBuC3x5x66S3Iidu7n+ExQSrnE/jVAZa32MOzOQjRQPlAGIVqJgZyr5RBdapjuc19gbJRRTsqwfWGGIS3DiE8yWQWMN8OJKWV0+kZO28wTCYURIEnmawXST7jhG3EsPYFQ2gOkluecXDrFrbW2RlqtoqlCmdXlFHRV6WISw5xGYZlGoeH6agJS+S4033jPva5vMhBNJwqcFrSxzNvtpDakqEm/eJI0ZOrxGJxaeouAEJB0bT5wVIrMgayXLlWjvvxEYU5riTwlk2G4iv+1aiYAzDWFmL4N324HCNWGYg7eINuXcnoNfOHlMkFULXGQzNY3lyVnVjuschc9qMGXJXlVorQiEGLHKtjHWsbCJaStTBuIeOTdo0OvMNPrB8XUbK6OTkLpfCcp2Q63LdhdblIOx1hlJDzSUm4L++J+lXoOENZM1iL23jdxNo/Ii3JCef5jA8E4FGUPflw4vtG2YtMxOeUoLB4cYGnYrTJ7uXUKTmm+FAZydG5gElv7QuoMSpZs5UqnmqStGjWCglgSkFwoW4PGxiLhqpc7rY19DYr5jclw7kKtbY/wBYV9+r8nvEfO1mLLKimUr/AE2Ciz+IG46wDmn/AJk/8YlsbiLTiCZobRXNpVNdjtrBCFgWAtx4xupqQqmZN1afWNNZLCFKSNiR6Q6uzSUNZ0xqCayMQ+7yj2lF1HkLJH64wdPmtLSkbsPnE3KmXhoqpLyxwD/T4e+BXx7p1i5Y00foE/8AbX1giQoJmlJ/L73gHCZzqL6x9rp2WeOYHvgMjchPHPDqHZM5LZ7aGx5wFUSzKXa3CPtMu4iiThqZ6Q9lN/aKcKskggNu47oehlInIzKUXBuIMEpADJTcXbjCHC1GXPMtWvppFGrKl1KKrC+UXPIcoo40aKAnOl1A2OyHrqEKS7MdRA8k6EHkRBEnEM7MghLEueAfc6mNVTIynMNDrGO7fKVDHGtLlvJBsYQTpRQvoYpKWUCkHhvygLFqLxAjeKxvp2laQShry1L5tQoMEnWKXs3KmLfxEjXR78vOJickpXbg4is7KzBKkLnLJCzZBfTy+sbOOyy8QNQ+Ubnj7plMw+blJTLUpTjUN1111+MYUeBzVnxDK+yg1vLflFHRlc6SlSxlChfV/KFPaTtH9lICJTrVYLVYeTXMKXTyvd0xVrmop5nu6TANS1qwRMhlTlJI6hIHUquegEZo7TJc5VsE2GVNuV1RH1falM1TzpIN7lK1A8LBRI8o2omSyjPJcge0NFDmQPiIJOGTTnmyEx+AeReRd/ak+xXHzPQ35T6xPTx3iDxH9xBNCsE20VA1MrLPyHQ2HyjWNoaUXBE2EEMHG6Co5TAmDEzRe903O+1rbmMp0vKojg5iUmYp4sxCjmCnYtr4RfcgGCYmGQrTJyGtGo91LY7Pm1M9S2US4AtoBZItp0j2EVU+mnS5pJT3bqBPS484ddpO0SJcpUuQrxTV51kEeEDRI4cvOI5dYtZ8RKnDOdvM6R0MQcW0RsuPyXwgkgku/ZXVBiqTMSZs1Cu9UoskuA+jvdnLXimyK/If+J+sc37HYIJ9SkLOVCXU7HxZGOUc46B/mVP51ep+kL8mEB3lTLAy36CSpbC5RCkk6y/ekwl7QSyioVwJzDobxVClyzFW3Un5iEva5s8q34b+6Jgfcn2RviEWiLb1SygpytXLc8BBUyeDOJGmg6AMIPwrAkqWqUrUsxGrEOI+Y7gaKeYJaFlag5Jt5afq0bF4LiFlGxzGNd918w+ayg0F4vO+9S2wHuhQiYpKgzvDWolBKwkHMpnUTxgdzadaeQyiRmn0KOpJrmHdBieWYgC7axKTQWdOm7fHpHqDEsir6Rg6IncImSZj/K5VvafCVJnJmm+ZlDhY6GDMKqO8lsdUnKR8+QMMaAJraQpcZkBwfhEtgwMiYpBdyfUh3by/Qgd7dbPqEpbKbMbuQncylAKi22UC51PDi/xjCnm53QqymNuTkabbQVJqCSRoTcEaG2oMLqOW00jM+RJBseNg5jAG2kHlbNJN2s8KWpKlS1dRDJcjOG3BcQNNssPyvwfSHFBJdyeEDPdR1Kk8ledSmPU+VQbcfOPlHVTJhSgrJAv0bnrtDvFsGmTlju5ZU1jw9dIpcD7MSpCAZiUmYfzF25B/pES5scTBe59FM3iEUcIDt3eib4LnElKZqsyhqW13HW0c87b1R+0qZaVgMANWYXBBtFPj/aeZImFJR4Mqgj95RsCeQ5RHVeKylFLyklCAyhoVL1UskczYaR7Fg1O6xrcbJd4ZA9snXLbBvilM1lbfQA8gw9IXpx1ctQUhTEfpiNxyh52v7PoShM+nJVKX7QdzLUdAeIPGIKpURraOihia4IzL8SJbQ2C6ZhuNCYlM5FkKUErSP+lNazfuKZx5jaHFVLzTELZn+IjlPZfG+5ngLP3U3wTByOiuqVMfKOt4Se9kpf2kKIPVJYHoRfzgDPh6J1DhCYuXrG/I2+yxr0OS3BvpHMe0eITCuZLlyyl1ZCRdwkliH9l92tHV62TZ/KJPGsMPjWhKVBKPEArKbqzFRTuksz38or4fM0O3Vc5pkgGkrloolEIYe2SB5FvjDmdhqKZLLnS5pVZaEOrL/O2VXlxgrtDhpRJkEpMu63B1GZQI1u1/SJecToRdze/pHRtd1BYXMvaITuN1U9m1hGVScyyl2KX0IuLDXU/2h99vVx//ADMSHZbF5kiY6SSlVloGpGtuY1Bi/wD8wyP9z4QHPG7Um2Jkw9MB+xW7EpOitN/d/WEeOYehS+53KDlLu0wOWfnpFjiSWQVNs7Diz/GIvGkqVVJShSUqSymNnOuvH6QsxXEu9k9yZA+MWt9NT92pEw2+6Q/UD+kKsipijMWoJSovmJAtoABv5RR9p1NT2DKUUpG+uvWF9bgPfSUiUCpSFBIfgr5DlxgmGQVrd32QuQCAI29t0vk0BSuYp3KcwSTuQ176skv5xs/Z6u9mclBIHEnT6xU4Xga1TzlRmSmWEpUH1IAUcvEkO55Q0V2GnKqO9ICUJVmAUQA7anVy7XPCMJM2NrqcRwtBI2Ot6+653Tzz3mUAliX36/CBp4GYta/946LR/wCHyAo5quWH9oJUD6j6xpmdiqMFRNbLueZ+ER8fCOL/AAVXqh793fsf+Ei7K4qqlnJznwLDHod4sq4BLKICg+oDkA3BgWVgOGIGddUVAakBhYaXB9IrMNxGkUjJLQVhKQWVc5diQTaApcgP3aw/ilEuQ1rrYCftX90noKEqACA41DX1+UMZHZInMVEJCi7QQrHShPhlJRyFwPRoUzsXmTlZVKs2gsIVXkPca2H7rMHIk3bTR+VnVyqOXNZc1alEAMkBtfjDqRXSUpGRDvueUR9bhWZaF/iSR6Q4UnuaYrOp06k/SNn4zXVbiVaaEODQXEk7crcjt4O9ymX4dBluX21gntF2c+0DvQspITZKtBv1SYlezVMiZVpEwgjYF7ngG3i57TVypNOSiyiQkHg+pHlAM7GwTsbCKJ5WeTGMbIYzHFOP43XNptQosCona5JsLsOVonq7EshWCCA4LM1tHDxT1lKUrzKSzaO4cEXPnxiW7RzGkMoAqJJzDQAuWBGu0dTjAOoUnE82iPUxZyMQKGvnlrH8qknUX4acmhV2q7NqlpTNluqSr2V8P3V8FD36xo7KzRMWZClBIXdBOy+XXhv6QxxeZPpZc2RNYy5qQAXsClQUFJ52I84YgdOTSP8A1c/NKMiHUocqjp3Y/H8kuRMuQs9xM4Ao/wBIn+Ut5GOXKi07ESe9pqlJVlCFypgLsynUmCcuNr4iHJPhyES0uvTZwKesS9bQvPKlAhICUhQJv3hKVpLHQWMMcHmEpUe8C02IGhFtvzAkO2oeM69ST1bNrfwl9PnHKRtMD9IXUtbflKm51JkpcqilapCjlfxjKkpIF9PDtEzhPZkTFGXMLuT4uBULG/URUUtSmZKUlftXSedsoPVmvyj1JS5cqrvYF+ItDNuQ5jSO9qx8ObIbeO1LntNRTKedcEsdvxDducXf2ak4f+MF1+FoXc+EkuFc9WPL3h4D/Yk39ERs/KbKATsUHF4V07BP8roacGK5abpBZPPYbCElT/hzIVN72dMVfeyA/IqPyh5R4msoSnMzpToAPwjhziWxlCp2Ys+UHxOcyJoBy23S7PCGITl5GvSs9UjW+Y7e1pvNqsOkjI4mlLeEErL6CwYekbaftdICFKlU/spfROxbYH4xzHBMJqKiZ3plhKlMCpSSEpyhs4DupRueEVU6g+zTEf7ahlI1NrFydTvBc2DEwaS8uPfda4jPirDwfpZ5/sn+NdppvcFVkeEkAW2dr+UTJ76ZTkKKlTJgt4iGuOL72bnFFOwsTVy3cg2bjofkIU9o8bVTqMoSClRAGdQYBBd8u+bTTjEY0Y4Y36rdxjjb028lSS6/uJkyUnxFKWJBHttcvwB9WiKRXKBcG8dA7rMnIlAu6hpvrHP58pkA/mWr0Sw+KvdHR4xDwdkn8Shfi6fPZN8JhQTFz1pzKJCSBfYEuwHqY6PhVaULTf2/wg5RfXrEpgOFFMpHhckZlElrrbIB0Q5/nEOsOnZlDxPduDE2LRhlkUQtvDI3TP8AN7rohT3kkqG6XHKE+GOqYTxBYfOH9NJyScgGazH5xPT6wU4UdZi7DgkaWjl4jdgJtAS7UxvfhNTNSZhlpUFEC5Glowxy8uW75buP4R/aMOxcgzAQEhh7SuugEP8AEsPlhASslWoF8uvEkPGT52xSaUPJK2GYM5IUv2IoJiqgTAnwpdydLjbnDztfSGYUZVAtdSc12BuQHvDJFcJUpglICRo+Qeqrn0iZxHEJc5NspUSUpUgEAC5UH/EzXLb84wZ1Jsjq1QGwVOs/IyetVAbKQxjEwCyszKcM5sOAbi8TOMTFzUEZShIPgSbE2YMNeMPcXnDvBK8QcHIt39m3tDXQ63ETsqqVLnkznWboJ4AixT1vHXYzNI43W2a6x/tOymFEpVcM0WeFdphUS/s9UykqslZ9wUdj+96vsvrKeXMLLsAbqAuAdFjininiI3SuxE5CtUTJag4UFMW2LFr8oPkLHt83KQxxyMk0t3BSvHOzS6dSQoOgqZKuIJ34EaGHGGy/s2GzlKDGdPQE21TKCnItpmUPSKbDMOFTTfZ575kZSlSfaZPXkG/tDaokSp6RKDpKEskNmTlvZhqbF9y8B/HbaXC6O/siHeGvjfY29PdTWAYorKFbFvdvFHPxUMksCNzw5hveIXT8CCRkksFABadcqkqZ3GzH4xtoZKxTzCtLKSTbVJs4ML5WtcdYXSMnifG0SfMOUJNovFnRrqR73htTSwWBbxC3P+0SlTjEynKVZBoCUlyGPA6iDcKxZFUux7spuCC9zoCG0JZz8Is6B5bq7Ksuc1tRjnsqMUKkBWa6P00CdxK/3B6qigw6nBlqC/aWAVMXSFb5XuOLacGjD9iS+fqfrC/qgEgrL4qQn0WFMssP4EHzKATGKRf+Jirm0fI9F3fM73QjvlHsh8ZLKWASAnIzHR9YwxkPKc6v/wDREfY9Fhw1FYx/UCf4NdMsnl8Iey5SZgKVpCxwUAr4x6PRGP8AMUszfmKV452UpZMiaqVKCFFCiWUrXKouzsPKPzMtZIAewdvPWPR6Onxu6QTuJaL+q672ZkJFCkgByFX9R8h6QoPhVa2h849HoWS/MV2nhg/RHsumiaRLFzcD4QqpQDKmLKUlaZhAUUgkBja4j7HoQcA0huAa9QrTDk/dSz+6Da17bC0Ke2FWtCUBKinMFO1uG8fY9C+EAzC0txgDlAH1K572lmEU5UCXUSCSXJGQ2c9YbT5Yl0roGXLJDcvuyr/2vHyPR0zgAxvunEv9QhRGHTTlKX8LFTcFMbjh5QViclJQpwLMR1ynfyEej0Hf6gQjN8Z1qeWfC+4UAOhd/hFNWTSmnl5S3gHxI+Eej0EP7IBndHYAs55Be5CX8xAfaFZTUTgktpp/NHo9C1g/VPsnXiPysP0CtB/0TupBJ5kpSDBvcJAAax1H8sej0LHFYNUJ2skjvMreHuU26FY+QhH/AIcygZ05+Q8iov8ACPR6Hkf+Hd7BZTf14furymnq71ns5Hxg37SrjHo9CKTlN5QLX//Z">
            <a:hlinkClick r:id="rId2"/>
          </p:cNvPr>
          <p:cNvSpPr>
            <a:spLocks noChangeAspect="1" noChangeArrowheads="1"/>
          </p:cNvSpPr>
          <p:nvPr/>
        </p:nvSpPr>
        <p:spPr bwMode="auto">
          <a:xfrm>
            <a:off x="180975" y="-776288"/>
            <a:ext cx="2590800" cy="19431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1.bp.blogspot.com/-4mN2BXgPiAo/Tfv-IkglnDI/AAAAAAAAASw/EMOzCCrGjEk/s320/Imagen2.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56" y="332656"/>
            <a:ext cx="4689560" cy="3063007"/>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8" descr="data:image/jpeg;base64,/9j/4AAQSkZJRgABAQAAAQABAAD/2wCEAAkGBhQRERUUExQWFRUVGR8aGBgYGR0eIBsaIR0YHh8fHyAbHyYeICAlHhweHzAhJCcpLC0sICAxNTAqNSYrLCkBCQoKDgwOGg8PGiwkHyEvLSoqNSwqLCwsMSosLDIsKiwuLCwsLywsKS02LC0tLCwtLCwsLCwpLSwsLCosNCwsLP/AABEIALYBFQMBIgACEQEDEQH/xAAcAAADAAMBAQEAAAAAAAAAAAAEBQYAAwcCAQj/xABEEAACAQIEBAQDBgMGBQMFAQABAhEDIQAEEjEFIkFRBhNhcTKBkQcUQlKhsSNi8BUzcoLB0SQ0kuHxQ0SiU2Nkc7IW/8QAGgEAAwEBAQEAAAAAAAAAAAAAAgMEBQEABv/EADcRAAEDAgMFBwMEAQQDAAAAAAECAxEAIQQSMUFRYXHwE4GRobHB0SIy4QUUQvEjFTNSciSCwv/aAAwDAQACEQMRAD8A5onA0oDVmWERZFI1m/QEwLd9hjxl+L0ZIqZaUJEFXIcDrMyrG21sdGy/2ZUWp60IJHxajBH6xHr79seMz9k50/hnt06dY3x87/qeHP8AuKPmPStwYcpslQEdbqjMx4UpsorUqy+Qw+JiBpN7N0B9MFeGvCSPWpuK1OotI63VSNgDEwerAW98OOFeEc1lqlRBSFai4GunrjfYieXVaDcTa+KBPs+T7rVooTTZyHqQRqEHlWQdgRNjE4S9jwkFPaWOhsbHftkedqclpAAJSJ79eGyK5xxDwxmq1WpVqLDVDque5j3AG0ntgal4XBLA16XL+FW1NbflWTvbB/G/B9am13ZwRBJJuJIEySIm3v8AXCvh61MqxcLqkFSpkSs32NjI36Y023VKR9CxwgfJqdTScwJbMbTM+wrZV4TQpLNSpqa3LTBJ67ll0rbv62tjQc9QJGvKlR1KuZ6xGoRPvh2lZqwAy1czFqVUKWFpIBYFnFjsSPbGmvQzamXppUtaUiLbgpBHz3xxLmxZvzIPhA96aWgR/jFuCQR4kk+QpWtTJwJp5gt15kj0G3br+mMoZ5iIy9DSbS92Yexso+k3wS+YIJP3WkL8sluW+1zf9MMMlwXO5imWpgqi8xCAKAQAB2JsdpPtg1OJSJV5qt5UoMLBtPckDzMeVA5Hw5cvWaFEkn4i3sLkz/5wdl+BVcwHgmjQmdJtIFwzkEidpJMC0bYo81wrOU8hlxT0eaxZ6jMizpPwKJWBYybSf0MXxLJZvRNU1CoJJBJ0ib9LRtbptiZt5T5JC06wNum0DjTilCEkJQqOtSJ8KI4n4by9IXzNMyupdPMWBsICn3woPCgbpVpsDtzBTExcNBHzHrg7JZDL1hpVvKqG2hrAkQOVjvM7b4MTwO7NH9bxuP2xSHg3ZazPEdetIVhy7dCBHAnryrz4f8HisHqPWpinSGuppYMQoknYEDYxM+2PmR8XLenUpKKBkKFB1IDa94Nt7Tc+gxTv4bOV4W1JTpq5ttT3j+EhsJ9jJn8xBJtiRXwtUd1QKZcgA+pIHT3xO282+VlxUiYGzTU+M+FdSh5oBTQjfxo7OcBoAK8uVZdalKTEEGIuBA326dYwNVXK0SQtOpWYdTyL3i41W7R6euHed49Xy2ZZaa6sugFNKTfkpyisCeYMdMyJ3IM4JyviLI5nSlel5DmZJuhabQwuLQTIGx3wsOOhIUQVDgfUCD4U85FKukJP/X5MVKVPFFRUKUaVOgWADOuov1mCTyg+gn1vgnLZkZ2mKblVzFNQqEwBVUREljdxtuJ+VqL+ycpmCFoVFJm6zDepgiYtMxG3tgPiP2esPhIIJsf80X9LRPXBDEMaEZTx1868vDOD6grMDs2d0aUFw7w/Vy7PXenp8kcmoGDVYsKfvpPPaPgE+uzw/wCHa1AVc2AwNMFaJ6mq40zcTyAs5/y4KzuUzdGhTopWqqUJepJb4+W3NtpXTYWOo+2NHFszmssi5VK9SwL1YYkmo8HTqJJ5UCC34i/fA9otywUn6rbftHz71P2Q/wCB30ko8FzdAFlV0BEkkCDEfEDIO/Ud8G0qJqKWfJldx5lKVExF1eY+UCcBZDMZikxNOq6swkwS2q0SQ0g7bx6YLTMZsMrCtUkFiJgiWDTynlM3ER7YqcKiblPO49PzypjTRj6UqjdY+vx31pq5PLqTrepT6c1I7+4kb9u2NVR8shsalT/LFr/mg9x12xQZLg2ZqzUqMSNrACbXmALxv7YN4R4bymaqpS+8U2Zj8KuCYF269p72kjE6sShAJUSY1i49JqpTSkjNCRz19YpTV8KMUSol0qgMgNmIMX09vW+FOa8OOhPK1t7SPqLemLPxW/DsyzaczTJphEpCTAUKRYxpiReO4PXCR+G5uiCKdVio2Hxj5Fpt7YFjErKQVGDuUCPPb4UAbQ/fJP8A1N/D80rygdAqugq0xsDYqDJOlo6/lM/LBicFStISnVpmJEhYPeWB3MHcDf2GPNXi+ckKaqj/ACU56Tusm/XA9bjWcCafPYKRFgo/UKD3i/bFEOKMpKQeZ9IiuHIgZVIUeYHrM0I3BqhJGgzt7noLdD3wX4ipGadNNXl0E0KOmqZdvdnNz7dsWme4hXy2Wo0mYealBqtZtC3rN/c02OwKgydidMnriX4bxqsXYV1WqgDOxZYYCJ3AAMmwkH4u2FNvuOf5IEJmL67JFvDgaR2bR+kyJ4ddCh63FKmXo0KIWk4RS1QONQ1VJYKdiulSLSBLNhxm8xQSktNwMu0ec2kMyrVrKwVWW7SlIKbbFjYYU5TO0czUOugaYhndg5YBVkmRAIF9NjNx6YKz3DX1itIr0wTVOkyGabSR0gKCO0x1x1YTmAV9JueZPiN+vChS0SJQcwHP8HwpZxHhMqlFaikUZkA7OxlpEAgiy3H4cZgnK5DMU1lFUs5LM1SL9t+u5P8AixmHh5SbBQ8fGvHCJXdSVdwketC0eHVTl6lZ2cs0UxqaTonmuTt0jt74pPCnjrPVPKoU6kUaA5yVDM4mFWWmDJAUCIAO4EY+eJl8vKkWGq4A/ICP3sOlpkXxTfZ/4aTLZZXqrzMRWe99QvSTtMSx7X/NiHEPtlgrcSDJt4e3rSoIUEDQATxM+t/CiM/4urpnfutMClSpr52aqRJgjUEkiFGkKu0wSREYkeG+Oc5Vr5yrQYgVISkulTLk6aQGoWhdbm8TJIwX4qBWi8z52efXVM30AwiDaAWKrHbV1xQeCPBy06OipP4i9452Gg6WFxC6lkGbm+8Qg4dhjtFJBJgc4uo95tyimLbUpUd579B3UVxfjdDyKL5moqhgGLhWKm02VdRAYANp3gjrGNFLgeVzFKnVoRUSrMGCIAkElTzDYxMemEXj3JNXNFBC6iTAFgIvAAnlRCQIkARhrnsj/ZvB2LWq1IWF5ZZ7kW3CU4T/ACeuJw0lLaOzUQpRiNkeXrVCnFtmDoBW+t4OoLPPTLoCdA06rR0mRuB88HV2ymRSmc04DVGCixMeu5CqOp+eJj7MOBmo1bMVZdrU1ZiWJ3apvMzyif8AEMM/EnCFq0yaxY+WzEGeZjGnSJ+Q6AfXAuJ/zdi44SBrFtRsphdcKZFjRCceyWaqHL0qbLUlgpZRocj8pU7EAn5euPi+L6LVvuVOm3xGn5gjTYGSQOaNQieu83GM8N+AhTpCoxhvKaSSTDuIbT6BbTuZOPXh3w4lNQxEVKoIkH8JidtuVV6WM98Av9sM0EkDS/8AK9+VqFC3CBfS9A8a8a1VzIy1KlTcFbGT8bOEpgEW3i8RzfyyWVfiuSWvUytVwKiSzAkgAgLCA7MYIMD19cbKfCFbMmuyyif3a2AHlyiWP85dgTAlFPScc949w/VmKlV5Aa+qAbEFnJi2y6RH54veaGWWXiEiUwLxrP4qbtXUSQZE1ZMMjWq1EV6fmqbDsJChtREG8NAO2BF4Vkc5XdKOY1VFUSgZgCCQpVSOUi4kD0nbHJq+Ycuzkw7tqJHQk/6fpjqP2JeHxz5pgdyFJ20rv9W//j3xbisJ+zZLvaKsIHP4868MaXCElPPlVPxPj/DqVdMu9VBURQsaeWmgSRzQQLKLT1GAsrx3J1/MzNHU4yvQLpL6gANOqLyxA2P1BxyjPM2ar5nMAlwWdgW3IJMD/p0iPYY7B9nnhMUcgq1Fh6h855FwQR5akDoIki/62jxWEZwjQUpRKjAInvVs3WoW8S6Qd149vet7cRyNUU2qp5dLzzlk1qedxyjYGBKteYtfBGZ8McN8xKL+WK1RXKrqmwMECe0wOtj6495fw2HqZUMSaWSTWSY56xklzFtWrm1d574RcR8I/fM0rOJgAAaoaeZyCeljO372z0lsq+lxSQATrzj5NUt9oRClREGvnEfAldKdRadKjl6bDSzKSzEbm4IgEcsQSZ+oOU8DZvKhay1nVKWqoabFiuxJUpPMXO/+IkQd6fhPD8yEYkuqsGYKxmSDymDNjAN+5wXVNdU0VWmmbQxFxqG53ANhv+Lrg/3jqfoCkkbePjN68oFZGYz37OFSfB8znGrrUzWVJVENVmRoBszKADaSeULq7fPKlGlmGNZ6b02a7yhmSJiQpUwLfTDLiHiuq2VV2RW8zMmnQRDCsL+XqN+VbMSOxwmqfal8X8Ok38Yik5Vv7imoZ2IuGJjSCIHXpilDbzhKkIA2WO7nPQtRDF5SN+g4V4fI0E2SuxYyqikebeOgF+g3xqz2bZGCpkait+Ws0SNiQFB6wJnqN8PPE/iVqPDVzQpJSr2QAXArMDqN9zTCsBP4h1i4uf8AGz5NsolSiK+ZzFOn5jFo0jUF2AN3IY9Pw7gYNvtVAHLNyIzbtdIEUxX6grWSAPepyvwPNZmTXrGnTPw0ksoFgBAPMPeb++GfDvCoyeVr1lnzaqeRTOxXV8bCCekD5YdcUyHmCuMrnEZ6Y1BFWm2mCQOmwPLbr7RgHxZxrM5R6VGFr06SIrFlIZnF3cQRAYWFiJ+eCD7rsNpIE6jSwg7tvO9eIaWQQCd+0x61z7M+E6ifgtHWLARPt1+X0wZwfgVZWHl1HQSZC2APWxJU2jcYoV8VLWJFMrTqtACVFMld+Uq1uvzk411MnniStOoi9vLS5LSBczHQ9/XrjQOJeIyuQOf9GmJw7H3pBMbv7EVu4zoy2RWtWVMxXqVDTpcukWEkuF3iADGkyemPngaplc2+qqvlNQXzag0kppUzIYyADOxvvE74L494Qc+TQBLjLpzdNVRzrqsWO+ptP7W2Bj+Fky2TamSC2bhWKNB8lOYgQZuxg3IgwTiEvNFnKFHMo2I3Tu00vG+kKL6lAg/doDe3P3oPPuuYquErBmL+YQrDVBEqYEcoUgAjoRgZ+FyvMwg9Zm0ydzHxdO69cC0eBvRGYrKdVeoCisTAUESWv2gAdoEQJxO5ngeoaRIUCF7QJufffFDTaTZK4AjZ13VfC0J+yTz8Koa3D6cVAqLVIXmAZZCyDBF7SvQXjCd+IvTYeVRFMs3OxliQLzPoJN52EYT5jLlW1JKFbKUmQLgXXrG/zwbT4/VRC1ULV1HSAYB0gS11E9QPmcXJYIGubnb8GpFYgT9Qy8QBp6jdSbiVapWcs+ozsD+EdAPljMM6vG8sQP4NQGL8ym/v/wBhjMXJcWBAQfL5rKUy0o5i4JPP4qs8QUNdbzKqjyqYRipETb+HTi8l6hMj8szGKHw/xL7wOepyqdCg2klucxtdl0D0Vu4xDePuLeVVGXotsRVqNvzlAFW/RUCx73uMPPBlEuus8opoA0iwLKIInqtOZPeo07YwX2f/ABkrVbd1x9NapZXmeIF/mni5Ba+a85uZeVkECIUnTM+pkeo6YqqGWKoxckhzsDYJB/eYt6YW8HpKatOkF1U9OpmGxEGAOsTa/wDqcNeK1gNNNewOkfl2A+v7Yw31lRCeoqsJuEb7mvHD+GB2eoy6ie+24Gn0kHT8z64RfaVkXqmjQQFoE+hdmP6kgn6/K64flNKIp6cxjv0/1+gwu8S5gIVYKWZQYAtB3k/1sT64Uw+UuhQvGlTqXmenZ1131o8JcEWjRVAI0iCe5gajb6fLHvhmQTMEMQdMsb7zdf8AX1iB2x7zecGVyBdnAYqFB/nNvrP7Yg/H/jOplsplqGXqMlbMDW7LEilF4O4LMTcX5Ttg2GHcS59Oqjr4zSXHYCiOQrpfFKRWmqUwOchJmNKmZj2A6YXcKQVa9QKFFOkAojbV2j0j06d7TWX+0enmaNWsA3JX8ugpAE6kUKTG5uzkdPlh/wCE/EFCpWq5eiOZOZ2EQXMSBfoNPpeOhgF4ZxpJCk6a+XyBQoJSgqG2vnGsvq1AqehIG5CsfLEE7WLHuB645t43yzDlAGuodNiTYEXA36ICTF1i8Y69WyJaq9T4dNl9bCSfpHsD3xK1uBrVzEyeRQGNrk3mPzEyfS2H4LEhpWY7L9eVMSMyMtca4h4cakUQAl3UaR+aSoUe5nb2+XZczwP7twlsvRaGdBTBO5QkByOxbUx9C/yxOcB4aM1xpqovTy5Z7gbiEQDrGqWB7gn3teN5wGoKci1h8pn131f9IxoY/FrcU2jdCjz2DurjTIUvIB/W32qT8OeFATTQghFMx6LsQfzFoM+gPbHQOLVfLCqkAkRtf0g/X9MaOAZX8Uf+MJ+LeJqdFa2ZrmKVOrpULGpyLBUB3J0knaBJ6YynVOYl3fHqapdKEu8E1WGmtOkBsWuYm7bnHIPHnjSvRzFWjlX0qFFNtKiWr1JkFjeVTbSbNEnpi54F4+XO5GrmvLKeSW1IDqPKAwiwkkEW7457T8NFXqV6rScvNapF9WYcwiiQfgBBmJsTAxX+nshp1ZxAum0G9+oHeDUiQVoN+fp1yqp8G/ajTqVkylckNTQo1ZyB5lRWRRA6ajqgG+2LHjDqUaZhjotAMXBMnbm7X5ccW+zTwY1TilPzVgUD5rDsU06A0bHWwMSfhYXvjuubyKVCBpBCx6/CZj62wH6mwwy+nstuvM0pBUkkKtFQvijhvlZOmKYJdFKUlG/nVoVSZsCqGJPU74Q+HPCCV64VQWoUai0CRYaKX8aq5kcwetpW35j2kXnE8uTVdiYZDveNRUifXSkkE/CPrhzwTILlcoiRARObvO5nuSScCMYpprKnU+9/LZzNMUYE76iOO8CGez+Uy4/uaBNauscoEAIrdCdIVL9NXrhB4oL1c/VzYSFy6aaa+pDU6fayk1KtrwAOox0jICMpVrkc9YljFpEkKs9tMCfWcTHF8lAWguku51VCRu5gSYEwTpAnouG4fEkEJ3DL43V46eFVNtoWopV/UXJ9hSP7LeFGhQzGa3ULyi3MKQck3MQzn0+DBnhXPvncka2cI1U6rL5xFikKbwbwz6BHoN8PPEmRGV4eMrTMtUC0ha7C2rbvf5vjz4k4YMvlKGWSdCadYjdKYZpPq1UqfUgdMdU+nEKU4dVqsdoSke8+NcbRC05DEmOuuFTHiXwJH8RBedSlZi3MIO46bGLdJwv4M6Coa+ZoLUGWVagqKAr6gyikG6MWa82FuxGNVPxRWyeYq0/72kygGixIBa0aT+GXcmQL6r9Iuc1wNDRDUgz0qv8AGY6d1CgU1v1HxR3JPbFa3HGUhDpkHQ6W2jgfL2eopXKSbzHONvrXM83wXKV60CuUeoRyvRqAs5IFjBBJZokyLg9CcOfFfhxmq00o/Blaa0qRkg8skvYbsSTYA2F+1FU4alCHMLoBYFjAS287CBqO1rbRYXwvwinRcV/PK5ZU1tqbkgxBuLd7RPzwRxhgLST9IsDeT3D51ryWEpBW4B3WPOlvFKuay5CUlL6KYDF1ksxmTMqdomDuR0F1WYz+cQf3NAE3HK5MSLfFBtJ/bFh9onElp1qYZmprUXkqAjy2677jcXiLjviNqcNzKahRr1GBvDHVc9ZbVvc/Lrg8KoLbSpQSJ3zfv63VWhWdOZMnfB03WojI02zK6atIpVUC4VtLjptIDC1ie8dcDcb4IphKYLMidB+G9ydlBcsQT29Macy+epKS9aoAJUKGAlyCB8ESAdTQYB0icZR4mxpIrvqaKVRi5kuQpBU72ClDcXIvNzi1ttebMlQjhp11ykccEFK0nmYny29a1J5rKmmYIj5hv1UxjMWXEeP0SR5qU2O11NvSxHvjMaiVuRdPnWSpDQP3eX5qGz2aaq71ajFndiST1JuT6ew2xb8YyYp8IyqSQrjz6pmCxIJCx1lmUekDriZ8P8DObzeXoC/mVArdOWZb/wCIJxQ/aXxhaueelTgUcsAi3sWUXPaxkRv+gCMQc7zbSdn1HkLD1tyoGYQlRO6Peqn7KfM11IqkZahSAcEQrVml2JY/lAJ3tI+b5uNk16MgsMxVhIuVUAkWP8qib7se2I/j2a/s3hFDJUyBWzSa65tqVX06tu/92D2U/LV9kAfMZyHqMVo0m8oEk6SxC2+Rc/5V7CMN3DB0OYo/bcDiBae835VQnElAIAufLh4WruysNM9Im3bE/laH3iurksV0m2wILTcD2Av398F5ms1UsiWUclug6n6bfLCbxlxqnwvJMQf49RGWkALlzfVA6JO/t1OMBhtS1ZU6m1Ef8QvqagvtR8VLxCtQyVEnylqnWwFm2XUJGw/iHqIAa9oiuLZsZnMVa21OTTo9lpIsAAelNZ9ye+NWTfSlaqJlVFOn/mhLeoSdurfPDfgmQHmkOIo5ZPMq37QxFiZlyiBeo1bwcfattowqMqf4iON7nvNh5UhCAbnrYPc+FD8YrNRFKjOk5an5rj/8mpcDsdAKAdtJF8PPsX4e78TDS2mhTZ3ImGZuUBj1+IkT+WehxH1q71HZqhAaofOqHvJOke15A7Y7B9jmXXLcNrZuoQoqszEkRpSnK3PuGOE49fYYRQ2qt3nX3jurhuRHXVu8GrrjfFxSKUxOt726AET894HWDj5xYJRy7M0SFAJiCdsci4n4yqOr51AfNrt5dBTJ0KDpRgptq1anFo+Hfr1XjfDBVVaZua9Rdc/lUFmgdrRHqMfKvYTsMmfbM90T4ecVQQUZfH4qe+zrhf3fL1q5jXVYsGP5RPlr7AsT8z2jHmii1qgYAgglYnrYSfWAP098UXFiqU1RQBFwO24/1J+eJ7NZ8ZPLVcxpH8NCVHdug26tAx1LinlqWNVGB6AVbhk9m2XDXvL/AGi5ZauYywOk0ClMMfxuzFGVQBPK0CfUmwE4gPtP4p5tSnl1+Cjdo28wiYPoqaRa0ueowg8IZI1s0a9Qa/KmsxJA1VSR5Y/zORbDLieTepXWioHmtCkxc1akMx9oK7djvj6BrBM4XESk3AvzjX3/APYVEiVoObfJ660q8+xXgCJlqlR71K2l4NiKQZxTMTszrUYdCAMW+Y4fTaoKaoIBWo9tzBAnpsLj1xyzhvFKvnmlSZ1pUmGry2P/AC2VlKSL3811qarySwkkCC34P9p9SktA5ikHq5qrcqYC09SUwYC35tQA6hSZvjMxmGeedU4kyTsm4t7QfAUhMp0rd4p45/ZiP5NPTVzYqgMYBVKYKq3qxqVPNuPxNhz9kvF2rZBQyN/C5DUY/wB48liR1Ihl5juSe2EP2p5WpmeIZPKoAxqKTcfCs8xmLCBJ9VTF1wPhS5DJJSG6KS0dajEkx7sbD2GF4hTacIm31qv3XA+POuq2Xua+CialVVIJCWbsTAJ39wI6ycFcZJZVpCxqtE7wo5mP6R8x7YI4fRK01DGWiWPdjc/rgKnU1ZpmvCRTUephmPawI+mMkb91Ek3ndROcqCmoA2UTA/Ko2wlyXDCzMWaZIv10iIB7Eknb/bDPieksUvqcBbdFm/1v+vScEUaGmFGyiP8AzjhXlFttEhRCTxpFmaLVc9TQwFpDzI/QT66oPsPU4ZcY4X5wgnrM9gI5fnc++C6GSiozmJaBbsJ3+ZOIfxt9olIuchQb+LXUL5wICJrIk6puQmprddI3JhzDbj6glvYPDea6p45kkbNOudc7GU+91HfVBr1yFYfkUsNQ6EKJcR2uYvg/ifi7NZdcqINPy6VR/L0gBVqStGmQAP7tNJve+LLwp4eolw8/wUX7vRUr8WoanN7mVGn2LbnAfj7w95uaW0+ZpBHamt3+ekkT6gdcb37tpbwbWPpAOvKI8NdxFWZUury7h56mozj2Zanw2gjNzVB5lQHdgW1w/UTrk+x74J8c5h6PD8llDIL00eso3IAGlSBa7i3qPS9NmfCv3yooZQJYFzP4JDGPSLDsGHbE7nsk+e4nVa0UmGkMZCokqkjqA01I6wfbDmXm1qBP8SpZ5nTrgKW6CbE7AKoK/h7zeG5Na9enTShRuzsILkgKsn2iYPSJxLmiaLtQFVqtBCQoSyt0kcx5PiO5tp0juo8ZZyu+Vy1KrOmmrOFiIDfAD3K04AJk8zXMYzi+bbL1lFOI0gaQZ2VVBjpAFr9TtGK8LhlAfUqZKjGzXxvNK7YgGdBEd/rp1FPeJ0TRKgMrUasqFLGaZjlKl/aDJi+2I7i2ampKDkYArAMgECBH9fpgw1DnGio5UBTzOYAAKmIn13mbe+As9ltLBQZhFH7rPrt7bY0Gm0NuQNaF5TjjOY6T1ah1SFBYKkzBYMJ9tTeo2A3x9w5SiCi/EY7kW223AHoMZjrjsKIrrLGZAIA8PzTn7PguWp5rPsL0KJKTsXclVExckrHz9cJPBfA2z2ep02Mhn11p6rcv9Rb/ADYaceqDL5LLZRZD1ozWYB6SAKSkegGojvFrxgngJXJ8Or5sT5+YnLZc9tRmow9lAMm3LFrzCpRCVuJ+5Zyp9B3anlepDpFT/jrjP3vOVqoIKSadKI+BTpWI7wWn+b2w7+zHMjKU87nmAihTCJMSXJso+ZUn1jEVU5ulhOkf17fTFVx5PunCMnljGvMOc26ydiAtMMP8J1Rtyn3xQ82nsk4cbYHcLnyHnQaGTVl9gorVTna1RiysyC5nVU5mYxNiAVG2xA6YlvtO482dz1QqwNLLnyqQHUj4yZ3lwRbpp7E4svCFX+zPD61RAq5gs43PM3Kpj0QKY2scc4yGWDMoqGdJkifjIjed5kSexGM9lKTinX40+kdwg+nnTkJOUKVXrJcPuiMYSihr1e2q2kG1r2j0PphsckaeRSlEVuI1fNfuMvTJ03n8T8wJ6GMbOE8NNZNLFtWZYeYQTAoU7nfbUJEHctjbxl2r16riF1sMvQHVaKgEkD2Bt31HDFulS8u6/h+ZPJNM7MqHDq3h61H8V61WIXziHjc6J5QOmwn2jHSfF71KPDMnw8HQ9QKKsx0gsDBgjUwmJ2O+FHhzw4MxxKmSg8ik2oxBEoLL3iUXptPcTu4rXOc4hWrlopUJpqWsFVYLtfu037EemAfcC1oTsQMx56JFeZRmWc3L5NevCfAxm+IUUJPkZQK8W3F6ax3lZPoGGO0VlE6j0BHsLE/WBiF+znh+mo7ssOUWq9jYVARSSTfVTpKSwP4qrYE+0jx5Vo1Uy2VIDmGdiswpMAXsJIJNjAHrjExSF4vEBpGwfknvoiS64Vcf6p1ncz5tQ9ibYjvtNzIZaWVEwGD1I7AMQp/f30nD6pxVaIpOwnzKiU1BMCDdid7KgZvWAOuEGe4L974iaY/9RyHZeqqJYmD2AQeqjtODwaQ24FqsEgkd3x61pvgf7Y0GtM/BvhWMkcw3L5hNTbtq0t6hQWcbydPbCXhHDWNerXQS9MEUx18yrqRbj8qEmB6HHQ/F1Y0cslCiILQqgdFWLfsPnj74R8M+TTQuACOfTtzHuPQR85wCcYrKp1X8jYcOrVApf0E7+vzS7h3hM0OH1VUjzayhELDVC2VFtvqsWvFzNhiM+0Dg65POZbyrCjSXTPN8MhSQexl/cMcdsW+OO+PstUr5uqRJLMtOmNuVYFuvxE/U4LAPqW9KjYzPpQYcZl35+9JuHeL69Ko2frL5uYrgZbLAkgKog1DZT8LMijqSX7GO3MhJppJIVZaetoE+5k/LHHOOcPXL1VMgpw+mNFuVsyWBWQOjV2LHpCHHQvCXHaq8LXNZx9TEMwYgDUpY+XsPxSIt1GD/AFFAcQhxsDWPH7QBwGvE0pTeQz1eqbPZoUqTvvoUmPWLDC3w4S6lmJMWG1yeZjbe50/I98c+4JxiuqJTjXWzzPmarEklNfLRAv0VJ09AFAx0XP1/ueVlV1FAFA7kkD9ztudsZz+HLJDepOnp1wruiI2mtHiPi1PJU3zDqXIgADckwIHvGNnhbjK5qgaimSHZGtEMpuPl+2F3jfhrVsqo30sKjCY+EE/v+sYlPFFWpwzhVHKZZtGYrECVsxkjVBF9RZlWbdbjHWcOh5tKAfrUqOAEe1dIGSerVZeOeLGjltCsVesdAYbokFqjj1CBo/mKjrj828Sc1qhYrzVCIVRAEkwFHYbDfYd5x1HxVWqJl6FJqmuoiLQNQszSwCvWIY3gsFEnfR0G8FneHuKgpoCxcAKNrlgAB6ksq++Po/0htLCDvNd7GW81dJ+xlatUNUqO5pUCadFWMzVYIaresaeXsHfva08RZijTfVUIBp0mZiQYCSJNh1I23MW2OOT8bpVKIymSo1KiqraqhUwSRLM9iDcs7ATsV+U1XzGZrPUFRqjHMtzrq1EIjSBJ6KZIHWMTL/T/AN06X84AOzhPvc86NCFtmQOuiK6xl/GyHImqQFFQVGUtMBfMZKQZRzFnVSYFuU3EjGeAeFU1yOZzNVwozBLOzbCnoAGpjudLMZ2BY45nxBqzJSoS2hZOg2ggaVWRuUSF92J3Jx4yvFqi0BlKrOaLVDVqrNgicxAEEgNUEwD0XYsSWf6aOzUGzGYyf+oPXlXXEuJ+4buvOuvjwRSzdcVap101cOoBs4EFQd5W+3WB3xxjxNlCldqT3akImbmJVrH+ZSfbF7R+1kNmKLIHTLIAlU6QC1RmggAEwqqpbeYA9JjvFHGaWfrnNIjousgpYNGmmZMSLsX9b4b+mN4llyHR9MeHDmaUtZeBE7PT+zQudoB8olMCWW6rabm5AA9T+82wMnC6j6eZVIQKASCSRJ7x+uG1CVRmGpZ9DYRYGJt+p73xqTMySH0SRIMkrF+pgz88bGZV4o8qIAN7cuuc91ZlqTINLlZHUxfr11fpbGY+184ynSNLRvr3mB6H06DpjMFBNzSycth6Vq4xxI5rNVaxW9ZpCrvBYKij+bSFE+uDfGlXy2p5ZLLlU8tR/wDdfS9Rutyx/UY8eDaYbNCs0eVl1eu/aKfwx3JqFf8Ap9DhRWrGrXLNe5qsSfxEzE26kAbfD0E4lCR2gGxA9bDwE+NL5cq9cF4Ia+ay+X38xwp/wgjX12CBjMza2Gni6oOIcUdUPI1UUKUdEQhJH8vxvPQH5Y3+FH8r75nVsctS8umb81atyD/p5iQO49yd9lPBBUza1HX+HlqZqFiTu0hSfQqrm/cbiMA67lUp0/wEd5uf/nxpZE263VV/abVlqOWpQtOigOn1+FB3iLfPEt4dyJqsTpEDUReSEEAtYRdjpjvgV+PjNZqtWBCguarMxMeUuj4Rc6ghA0jrEXnHVvAvCFFJXCgJA8saCpiSebVzEk8x1XJM4yXVKwjASRc++vf7VRmGw2HrSDiHDBQpsoBuoW4ERY2i/ve0DuZmqWUZXCoBKgU6dv8A1GAZmgHonf19zTeL83VqZrywulNYCHo4IDMSJuFCtt3jE3kuJLUzBZYZhyUxYS7tCjbfSI69PcLwwXkk3kT8dc6rUtOQbOr1TcC/4fJZirTvBanR2vEajPXmgb7qRMRAHhvgCv5dFpYMdTmwkapvvuxwdxnlp0suk6KI0hvzabFrQAS0mBbaN8GcOy3lUXZGhtOlDGxkXF78xT5HEynDBIN1H8D5ryQG2pOpplls8KWUqZhtI813qjQbMk6aWnoS1MJtuT645FVRs3mQWMVK9Sevw8wgegpK9+2nvjoni/ORl0y9MBVVPLQL/hVVI7aVO0bkdry6ZT7uGrmJRIQXsWMftFvT1xRgyEBSxqqw5bByp+FZhrOodbTSTxPxh3z9Omo5aLClTB6uSJY9YLaQfRbd8dd8E8Nop5jodRVtBndbKxB6SZB6b44DmNVOopklkOoFo+I/iNzMAT9MfoDwtwk5Lh9NG/vHmpVM7u51NJ9JjDP1ZCW2EJSeHPaT1tNSKWskoOpPXXCiq9EVq4MXWQD2nf8Ab98O6wIWF32GAODUN2ON+vXWA6IP164+bUZturjt1ZRomjlFsSXDOGCrmfN3AOqfWSQPqdX9HFHxXNilSLH0H1MfpvhdkguXRKc6WcgteYMCQPSBHzHfDwSkW29GkoJSkkbbVCfaLkg2ZpZRNQ+8VNVRonSiqJI/woWIPcn5r2r1ny+l3dVzdXTST8lBJVRewB+GRB51NsVnBMsM7ns1mmk0gn3ejuLEnzCNt4WD2bHjOeHzXzakDTSpDy6Y6BUHO4jbmIW+5pjoMaScQlsBpX8RJ56xz08DVCCkmFbPbqOVG5ehlKFRs29SmlNFWmhNrr73NtMf7RgXhX2j0a9CvmqyrToUKmlT8RJibd2OpRA9cT32m8PQUKFJEOqo7uhn4F0jp3KrMnaCOs4h+OUqn3ahk1kUgWqRsAeYyf13mJjthuHwTeIbBWTJPgka95iOriptakZxfromu48B8R0eJ0y9GSiOBzCDYBhIPyPtia4zROY4gKxAZMsvIDsXg6f8wY6otGjpM4nvAdWvQzGVylE6AVNfNCBfWsqpm66KfliBBk4s+NoyyqiJO/Yb+3whm9SxxKtoYbEEINiLcAbeceBrjaSNdulIH4aK9dFmadNYZoEDdqhk/meY9haBdNw1vvGazGcUMi0f7oECAzBgo9So1OVFxA73Y5/OeVl3ZTBbkQdhu30UAT0g98LcjQ8ujToqWlz5zTaGYAAG24QC3Te84tbnIT3Dlqrx0rWDZXCRoLfPjW1MgFFTMEHUSFWTvsTvvJAk9Pngfh1DylqVX+MEKg/mJMn5G8+4wSVV6gAgAGFm4F+3WWEx6DG+uAXpCxFzM2Jg7/SY6Seu5ZzEHb6DZVKWQLHfJ+KzI8NWmpdviKjSCPhBi9+pktYbKPnJcQ4UWSswBHnMu0fCPhXaJ1GY9F6Tiz4nmtbq0/Bup/DYX7ke+84n+K8ep0F/hhXdgSo1WRfzMf09dumGYVbmaQJJjy6maW62gpKndOhSHiPh7yaSKTaWmO7AST6xyC3T1xvyfBqZpBhcFFqMpJEyNWpZIEgG67kAFZIgk8X8VB0RUTXUrUiD0KM4KrEC7Fv0jvgFeIgVGDkAAmDMyJgL2/l9B+usz2y0/XbWst0stqJbg6DTrYIo7JcMrDzArKyLp0zJYg9BspaxtMnTsdsBq0NYpBJIJ1Dr1B6/OcGvmmHlsBqGlkdZChhKx3BgkqskXI2MA+M84nzV1EwFqa00sCIh2WJuNzYSAepOGiQb0kgG45+U260pPnHKkDWo/wAQIvN9zf5YzHuvQg8un11D9u2MxQCIqZSSTbrzonLDyeFhSCHz9aAepoUuvYA1WPvvsBhRlySXNr33tAHKCTsPxE22xV8e4HUzefXIZbSRkqIoprbTqKrNQ7bkk9IsMLm8E5oZrL5StTei2YYgXU8oIDkaSQYTmxI26iCVEAq+ru2eQHhSbiD11rRWaypp8Oy1AyDWb73WHcNamCT/ACLqsDHzvTZej924DWKI71M6+kBFYkoNKEiATp0qxk2JaxhhhH4g4gma4maagim1anl1gxyArTmbiZZjI6QN9upHMLSzdHL0wVWiEpreeQ6frcQZ7D3GXiHShKcw1OYjzj0HIU0IKvt2CuPeGaNSmlYsCjrXVXUrpZF0VGEAw6y3r0v6/ovLpCADsP2xozuUo1iadRabmNWkgExsD3Hocb6raEJUTpFh3gWGMbHYr9wsGIP4FeB+kJ3VD+MszSGSq5umSxorVSYIAYlUO4HaAex9cRHgLIMKykgA0KZqkx/7muCKY9StLm9D9cVviFdVNOHiiBTfS+YaJXVrVydesGQQSxIM23vg3LcAoJTrfd2LQ5LMDI80hVgHrpBi2wsO2KEPBlgo/wCWnAaCfE+NVdnJBOmzrjaKGOXJ06QLsFWeiiw/1P0wNWzQfMNRHw0mhSDcwAW9Rzkr6aQcbVz5o5WpmKp0+Qnwi0uNRC2JAMhRY4E+zfgjFfNrjS9YywJW4k6YvIJBJj3woJyoUtWyw5/getULWFGdg1rM9KTUYXVZ/wAxk29idvbE9xmqWhZAVBqb/EbAH2UC/c+2KD7QzVoVFYKTSBUHoNx8R9TCi3fAHADRzFUzOlFDsDeRMIDaw1HUb7gbzApY+lsPEU5WITZI4VB8TogCfdtImSAJABi3v6D5foDO1pCKYEKCwGwt+3T5Y5lxngKjjGiyJC1gIIEDTYXj4+a1gojFRkst98FV0ZimaYAmfgpBQpAM2lVZpHV5x3HqS8lszaJ8Yt5HwqUqlZciw696pKnH6dLh5zSz5fleYtoLAiVIHqIIFtxtj14XLvSFWoNDMAdJMxN4Pr39ces2KdakiKoNORAYW5SIsexHXAvEeMmlVNNQDTpKGY93JMD6wfpjGCQZSBefLYOdKTmKCBqaOz9JquYRCp8tYYnoTJt67C3rhVxbhxbNapJJMKI2soP+5PWPTDzIZgaC5M6jb13i3r+1umD1QTPXHElQNuVKS4UHlSHhdZMvUTJorSAWY7gEy28z89th7MKeTksT+KAB/KP95M++N2WyKpUqVIGpyJPoAAP2wQMC4QogjU60BVupB4opoiPWcAkIUFrBTGo+5iMQnAfDxzNVajiBqmAIBBVgQegEFjH+H52Hi5TXq5fLg8rtrcd0WP0MkYaZ6itPLVAi7KQFW0mMPQ+W2wE6q8hpV7ai20E7V+n5qd8G5INmc3m91LFE5eg+KOpmF+mD/EzcugtMczd7kn9Yj0H0x74Zlhlsmqi5Qav8TmWP/wAjPyxKcR4kW1lm2v8AK5/S4+mCSC86VDQWHIWFUsMl50r2C1A8Ty4q1lB/ukEQOlwW+saf6OBmzGpmqMQpYmOw2/qff5T+Y8XMpqcoIY/QAECwuLwfnif4l4iqVgpNgJJAEf5tzYSRH/nH0TOAdVANhVKsfh2Zi5qwznH6eWUKyySpYC8EgixjuCBe3ywDw7xuKlUll0hoi4sbySTaIv8AL2xJV6lTMEMEqVLRIDN6bx6DG2j4azRuKDR6lR36E+uLhgmEphwiTxqBWPfW5LKTl4CfOK1cS4lUas7azLHdeWQLAx0kAW+uAFbDar4czQH9w/yhv2J9bYVV0KMVYaWG4YEEe4N8aTRQRCCO6KyHg4FSsEc5ovI5w02D2lTPft0m9hhk1GCin4Z+IkEaTswsTdexHr6JFosAT8sOcp/Fy7Dd6RlRJujHsJnSx6iwYXtYXPpIV3H2o2vqBSeYq1Cr5SryqBY23DlFEg9PikDue+FThioDauVQVk6isnSaZJ+IKwg9YKnrcPIcb1U1ov8AFcEzO1xJ9Im/b0w7ydJqsiABJI6XY7T6yJ9p6YhKS2TNaCVB1Iy0gzWVg8kAHdXJ5T2U3t6dPbb5hxxLLmQfhJ7Df1x8w0OWpJbg19+yXMNU4gHYamYuXJ3JZZLH11Hp32x2Tj3AHr16VZGUNRo1lSZtVqBArT0gBhO/N74UeFPs/wAnl/Kr5ctPxfHrBJGk3IxZE4+Tx2MDj+dq1ov3/NTK+0JOz5rgr+B62R4rkKbmm3m5haq+WSIWmwOkgiAFBMQLydsWJzRbizzuKyiN7AA9/b6nHQEzaMHYxppkgsekC5n0/wBMRXC+E/eM9VzNN1dBUgwSPWRIgiPXfBrxin05li4TE8Zp2HIRmB2j4q1bLotU1SYdlCST+EEmAPeT3xuSsGkAgx2xzniGSzNHMq9TapX0pzE8rMO3uFA9fTHSDjNdbywZmaBaMoF5muErROpmPxa2B2+OTqNrTM7WxceEc2Fy9RSQB50z0jSon5nEpk8utWo+i38RyJBkcxtY9OlsUfhCipWsrWUPJ6TYRf5THrjUxZCm4OyK2XhKia+8czITNZbLCW82tLCxGnUGIM/yiT88b8vmSMxTDsdFNyQTHwgMZ5fT9/oDS8I5nMcSo5zUvlIamoEkG6soAEEHcfrhx/8A5gFwnnK7kElViQoFyZneVHTf0AxOezSlIBm1+cmoyUpUUL2W+TVBX4WmYy9Ra66lqXYexlfpAOOWfZ/wtlzGfQSVFRKU21ECpViQP5NJJ9RjrXBw5y1MVAQ+gBpiZiLxic+znhz0vvzVEKmpnapUn8VMaQpHpZh9ccadKGXUzu8Z/FRZsq8240i+1NFSstRf7yoi5dT21Mx+XQex9MH/ANo+TR8ujp1k+TEG1+aNjAHr0wT4pyfnaDANYVhUSnIB0qOUt1ExM+wvsZviKPTdnZHK6eVwCASwFwdviLQfUd8MQA42hJ1En4651YyARlVy+aa8c8TwBTXkhwTET5Y2Ha5BOJ+p4hapqUH4jqk9ukD0t6b4Q8b4gyguP7ywQbiRpEmPrhVxDjZQSUkzpZ1MWjftjRYwIyiB/daXZtspM287H3rt3h3ioqlKY+GgCGY9WAib/P6j5O24oglz8MRP8skT7Egn2AxyPw1xKx0FdBiWBB02uSYvABk2G+HnEOIPmSwooVQAQ7hkUIOUcxEERe0jf3xmO4RQcyjr+6hdwgLljY1WjxDT81gXCrNyTF9gDO3Q+v1w04fxenWX+G2q0n0EkCfeD9D2xybjeVy1HI/eTUfMO7RTAZqas/8ALpuRFxJbpBgjDXwlxryqLKwJlQkjeytt6ydrWwL36f2becTOnzXF4VCgezm0VW8JQ1M1WrN1JRJEQqmD/wDIE/T1xt4hn1DNeyGD7xPX3xIZD7R6YYUQpVkVgrQdwTykH4gQPincThH4m4/5+SNVGhHXUTJDBjI2jqD+ikTOATgHVuALEAwB7elEhEkqVoB6dedXHFOMCoi6DIH0M+m+OUcd8RSXCsIKmDeDeCD2M6hB9MSjcVq9ar22Gox8r2/06Yc+GPC5zJFRwfLJkDq56zfb9T+/0TH6a3ggVuKkULWLUsdiwmJ1JPXUUHwbgtbNQF5Uuusgn5KNz17De84vuD+A6NKC66n3l4MG3Q8q/T54dZHJCktgoNxPT2AAiPh2HfHqpmDMKLH8TmwF+k3NgNzv0vhD+MdeMJsOttVM4ZpoWGY7z7DZ60fR4OljY/0Pl0w0p8GkWBjeR8sQy8bGvTRDZqqLkA6VVbXO6gTa87kjqMF5jM5wsBUzNPL2nQkswFxIYkfOB3xKcKdp65a+QoluuKP0mq6twtQIIn0IHeMKuI+HadVI0gg2YQSCD0xKNm8tJFXOVqzf/s0bWEBDMEeuDsgKKn+H97Xb/wCoynrYtJAwX7VSLyfD8+1eQpR/l1yqG8TeD/u4NSlOgSWT8oi5E7xBkT37Riay+Zak4ZGKsosR2IIO+8yZBmZx2bNURVS6sV+FtakEgiCCD7x2M45BxbhTZdzTM6d0Y/iWAbH09P8AtjdwOILoKF3I8xWTjWOzIWgW4b/am2VcVE8ykACBFWmsjT/MsRKTHsbdpMoeIdNJl9CAdPcR1JA3m/oPeVymaamwZGKuNiP29Z7GxwyWqtYSQqVheCQob2Jtr35evTtilTeU3uPT8cfHfSUu5hayvX88PDdTvNcXjSGkW2WP9Z6373M+mYRNVdeWKgI3ABBHuJ+f+2Mx7sk17tlV+hfCGSp0XzIpk6EcLzNOwufS8/TH3xlxAIFUuEA5ix6EkKu1+5gXMY9HKhMw1Gh+PmqneDv+oj5YA8ecKCZNzqLkvTVdZBhdQkc29ix+nbHwqAFugnbFUkJCwonWIrVS8VZdMq9PW7u4KkqjbkaQeaBsAemHPg3gv3ejOvWKsPtGmQLTuem+ObinymIMCXRSGZQVJXWg1ESNpx1Xw7/y1IHfQpMeowzEthtMJ2m9LdFiZ1NKvG5IOUiP+YFuphWIA6SSAPnjbWz0MrVWI8skgEblpAPpbVAOwjbGjx9U8tcvVBgpWETtJVlk9LAn64UZYPURqrbu4Cm4kDUOk2mfSZnCcktpPWtGhsZEnfPrWzw34UpMah/iySSXkW1EzFiDt3MA4++IOBLw/IZpkqOSxUyxuLqOgGHvhYWqRETEgLe5O6i+5+uB/tDyTVsi9JW0l2UT7EN89seS8pTwCjaRNHnWp4J4io7xChApLrfQtClADmDy3kausi4nrvgr7OATmyx602P1Kep/qe2N3GOH6fKpAajTpIpgXkAREdevpgTgnF6WRzD1HsqIwbqeZ6Vx16kwO3zNgUVtFCbk1c8gBiU7q6iTgKlxEPXNNSpCLL3kgk2FtuuIjx74wo18mRlqiu3mKCOpUkgkA9IDX2HXE79mvHHyrZmpVQ6XCBSSFWQXtqYwY6xqPphDeAWWlOHUbPCspLUpJ21q8S+IGXiWYNgVLLv6FR6iw9uuOkeL60cPqEdaf6ROOUcS4LRr5irWqZhh5jl9KpsCdQEs0sB+aBNzi3y3iNzTCkpVpsI1oOnTllpFvwsT6drMXh7NqQPtibEbqrSnMEgi44/Fca47ny1Z40DSdC97WMdj0PsO2NHhujTasWrDUiqzaehYA6ZG5WfwjcwI3xv8T5QrmazroKEzy6eWw7+vUb4S0nI2MGR1i+4v02x9awAWhG4VBi1qDxKt55a2NUnF+GeURUpR5VRhCoxJpNvEHmFwTOkFYgwYw54jxavxJKamvTy9CAtUkjU1SDJ0gywYDVFgJIm2FnC+L0asLUU06peG8vWfNTQdIAUkGt5gBlviLSTbAXE8m1IsjoBWQhWVAIn4rk9CCDAHpbqORNgr7hp0Z8a8lZg5Zjox+Kqc+1KpUTS+ujlkWnQBQgAqNLtzGWKlQAbX2krOPnAatSqrqZhmhB2i5I9Tyj3BwPwuj5ys1NdKEL5SsblT8ck3JkRqv+mGLUUoZcuw5ZADTAUlhJtNgTJHb2xiuqH2DWwHD87+M1vsiEBWyCeuAExwpaucoE6VUlSrq3KQ00xLIVYSOUgg+hEYmuPeJKmYJklaZIK05soAAG1uh6dcF+IKiahVpVVLWDaSZkW1DYw3fqSe5mddpJIsP6+WNXCsJ+8i/HZ1asbGPqH+OR3buporhPDDXfSNgJYwTaYgR1M/oT0x1HhdIIsgzaPcCea1h1UC21pxIeF6IpoCwPONRt3svTtBHuYxQrnAFZmMUlHNzQT2CgnabSDPN1JvNjCXVRsFOwyQ0gDabmic3xEFWeodNJLRaXa57WG41ekbgka8utbN89Vvu+WMkLAWo4+vKDe+5g264WUyKn/GZogII8ijuNNoYgmQDuMEOzVlNXNN5VGDppgkVHtILGZVP663VkjTrgN541RmkX657hw/qnB4zTQeRk6bNp/DSEXBN2qPbUdzqOrt0OFNbhw3zdQMSRGXomFJ9WEl2vMLucG5XLtWpgtoyWXu6UkAD1AZhmkWBIAFRlmPw9cGUc9l8s1WnlqOmpTUMajCX0lCx5ml9rWgA9MLnLITrt/KvjxrgVMdDrnW3JUa3lgUcquXQXDudFrTywXNu6Dp2nBy0IP/ADIJknkRojTtJfqCLxFrKDjnPGPtCq1jySLyCTJHyG2974nf7YrMSfMYtvYxt2v264ejAOKuYHW8zSV41CTEk12KrnadP/3CEs15hZGnYkN7WHfC/i65bMKFYipp6KYN9rgzH+/tjkbVWeNRZjPc37T/AFbDLgnDzVZdBYAGSVW4+YPQXucP/YhAzFVxSv3uc5cvnWjifDvIqspIIBt1kSYm0TjzRAJANh1Jv13gf+dsH8XC/ECe0lpBN5gm5Pe/fGzN+Hq9BUqVKOlTEfDqE7al1EqT0DgXtvi0LEDMbmolIhRjSheKpTWpD6hYadMTERBm9rfqNgMZj3x0KK761Jgxbbuf3j3BxmBaugG9dxEB1QEanZX6X8Lj/hKRJ1EqJaZk95Nz74Q/aJmQaJWeoAg9b6p9hA+Zww8M55aXDaLsQAtIXPeMc84p4oGaappNiYHqLgxvckn6HHwuHbUt0qA+0+9aOGYCnCTYCY50NTASoxpqSrrqkMQQP4khl6gOwOoj4H6EM2OtcEcUcsnmMFJuSxi8Dv7bY4scw+XUVQAxo81Sn0ak3LUUiR00sAfy4I4TxBHq1mq1mr0NWmitOpoqM0a11VdSuRTpswgvpncCL7bmG7dIUVaWMCSd1JxDJQrsxzvar7x/nBWpUUpk6det6kNoVArbsRpEz1IxP+HeO+a7L0kBOkBZgfOZnuTOIjiHE8vSzuWq0fMpoYbMI1Rqn8MkSt2Zj/DZmIJIg2nDbhwakq+USzBAQT1aJJP/AJwDuDQ2yAJvv112x3d1U4FJczN65b2411LwpnFD1KUywgn3iCNpO25wr8d+MKNOmyydaPHTeN72jcHriO4B4m+7moiOHrOGdmHMUtcGYuIvEx13xC+J+O1K1dmYsWHfeT1PrAthOF/SS6/9X268/wAUnElLB7WZOkceO6qbin2jPVBaNDksWexteyA7RtJmw6zOEjcSqVlJdnIeBpJIsCIn5gH5YmDWgmTM4a8C4bmc2WFFS4QSxtuZgSbST+g9MfWN4TCYZMlI5/msN1zE4hVlHgBMRyFGZqicsUNYMKWYDKGMEhJXWwG5MNyyBPrvjzwbI5lSalKBRE89Q6dCSIYlSLkfhBJsbXE7eFZ9cpmCtWlTqPIUsTrIcblW6MNrbW64C4/4hrZpz5jakptAAsogwDvcmdz36YSM5JSlIjf8D88eFXD6UgrWSRb+z+PmmORz6tIWo7wzfh067EkqI5ahiVYk3ABF8OOC8YFOppYjS27KOUswDLUAtAYAhosHBPU4kq6JSzLrQWt5QZWp+aBqbQQT8PLdgQI9OuGKVVKKLcupB20agyH0j0H+mOraE0TbpidtevGmWWo3mIBqPxRHNuAd+hEE9dQPfEhOHfE82WMSTAiepEgEdbemBc3weoIcU3KN+IAxOxvtuD74a1DYyk8qS9LhKgOdNPCvFKeU84lWd6lPSjIQrUiZk6iLHa6g7YVZji9TmUkEk8zHcmBfHhEr6JCvoANwtgF3k9IwGonDUhIUVJN6FS1BITcU44VxF1Rfy0yYnsSCQOnQnFXw7ii1v4dSCtSeV4iIaOm4MGbbYjsowAIABBIB1Xke3vEe2HGSdWcNSUaxuoYw0A2Wbq0bCYJgW2MGKw4IJitPB4lSAEk20IqcqUStj8QtG+36H5YwrI/T54P4xkVoVXTePXb0MCJG0C1j7AalWEqY5lII9h6YsSrMkKFZikZVFJ2U9p1I1dATaOi/h+YUDDHKhapNSuf+Gon4D+OoAIUddKyCwG8+5CXNkkarlWgqT27T3GxHtgjh580qjk+TSu/83X3kkX7xGISmUz1/eytDN9cdf1tqgy1UufvmYEopJoq3wwImoRYxsFHpN7HHjOV2tWrQ9ZyGoUql0G51VbzMXVTAFtXp4psuYbzasLlaLWBEBypsABsqiBa1iPaa8Q8eOYqs0mDYC+0yYn1At/thTTRWqPHhw+aa84EIk7fPj8VR1KxzFU+Yy0a3M6FgpVIkEF1JlW3JHwnSYi2Bcxn3UrWYHzKQNGtTO+gEwTFoUHTIPwlT3JmMvmSmqTGxFhuNgOwIJB7ixwz4ZxFqlTWDocsDqHSAIU3nSwWO37YoUzl5DrwpCX8xjb15+1auPijpC0wupGPOv4qbKrJq6a1kraOtrA4ufCv2U5N8iM1xHNGgHuqU3QEC0A6lZi/8oE7DCPi/g9WRK1IadZYPTmwfmICzYaoIAJg2A3wvXUktTyxZgNTAiSCJklACBG5Jg3GCaeSU/TfnSnMOcxzW5AmszXBFLP5FIlSx8pXJIgSJJaATEMWsonuIx7yOTFWpHxKDqBN+VRYCZA1bi34lB7Y1/fHrNFaoKNKDI/Gw20IokkmNjy7EzAw84YUpkgxTJEhJ7fhBN2i4JNzJPXAuLVF9aa0hE2pL4gyNTltpAkwPw2k7G22467YV1swzOahZtbEybQ53O34pv733E4tMzXFRGW5mZLX6zafX+u8rX4K9JC1mR5EDaAR6DaVMjb0uceZckQrWjfbKVZk6UvreZVdmJEk3MxPX9Zn54+YHzgC6ZvuPaP8AtGMxWEmLelZSz9RmumcaapmadCmtQJSpU4Bn8U3IF5Nt5HpOFuR4V5dKoSWl4CnUqtdkUBZsGKxc7En3KPMZytSplFmmrDXRMzKbsobrvY+gHXDPwfVGdrVKTU/MXygz+ZW8sGGpIJI9W6QSTJNsZScG4lOVOk+89X2VunGYbWCDB22Bvp63jWdaaZGyDU4ZGpKNZ6yDJv7jfriGqK2XdkBDNSMejKQTcdehgzcYs/EfB6mUo+fT8o0daLS/jrWFNyjSt1JdYAZSxlYG+Iz755tRqlUq2lLhBp13AA2Eb7xsI7YsYwjjQLh0PqP7qLHYtGJQhIEKToZnnXrOcRatURzqZlphGJ7w826Dm298NOJcbQJRWplVYqsrU8wgVN9MwJhZAKhhJEyJOPj1Frg0xSp0GQHQKaT5tovVAYkhgeYggmQCDcpa9RtSU6gMIWhYMgk33g7jYjeQcNyZlAxpUaVlIVJ+6OVt88z4Vrp5gqxqAwST6kSZ3MmfUnA7vBvv3x6cmdgJ6Dbv8saGacWAQKlP1GicnkXr1Fp0wCzGBe0nbBucytTLOQJSpRMOlpE/ikWYERfpIGAcjmWpOrrYqZHvfDTiPHDXrtWYjW9mEcsQBDXuIA+mELzZuHvVDeXLx9qISs2crqToRUp6n0rpCUlUFjAtMWEC50jBdTOZd6Yp1KbKyHkdQp5DELUUkFo33BHfAdHPhabU6QUgkanaR5hBBWVi1NTcJ+KAT2wONKyX52PUn32Hf1/bogpk7t1UBUcZ1rznKIBUowbQo06ZiJMi/MP8JxpbN8u/r/2/749Vc2ojSJJ/CNh1v1P+mNFbMRDBNB7XI7zzbe2HAHbSlKA0r2tYpEEXIZgfTYb+t/l2OC1zbPUQrUKQdILGRpi0qTBi6n0iepwHw7KU6hJq1Ct421ESG5jcSAQCb9p3x5ytYrVDoABq5JAVbTBvYG07744pOpGtcDioE6TMdaVUcLs1RJXVqLKWhQZkm5tMgDTJIBtNziKVYN+nb+u+KXJ5ioVqmNaqfNJcSBJvqWJJ/wA0EAD1xNVNz7nAMJKVKJ2xVGKdzoQBoJ8+O2vS1IWOpPbp/v8A7nDbhmeLL5YX4VJt9AbDp3vhPGPVGqVIKmD6Yrmo0LKTRuaqNeZZltLST9ST+ke2BFsb37/0MH5ty6LyDlkagBsLdBYCCfmfXADoQJ7/AK+vthYEWol603yVUvSZSbbi2x/7i2PeQpa3FMmFmXO1gJN+hPwz0mcLsnV0ibwTeDHpgrWRMb4QpMExtqlCgQCdlGcc4v5hCLK00EIoiLWEzawB7/6hTk8nVzFVaVNTUqO2lVG5J/Qe+wAPbHyYBG4795v/ALYo/A/HP7Oqmv5S1K+gikX+GmGEazF9R2gleXVe8E0JCBApTilOGaE8R+D3yDtSqujVlALrTDELMFQXIALEGdKg2vNjhQmumQxUrtuNhPUbi4kT2w24xxupmKtSpUZqlSoxZrdQIuFEQBCiOkYCqFpdWuYuLEKRcQRMET09QRj2Y1zIANb1f+Gc4lSm1KrBVyA19nBGlhPVSLH0x5zeU8itFXUJgNVWx1AGDe0lYkRpImLg6YzgHEShW4AB0mYtvp/S0+mOkZFqeZUJWMkrB25kEEKZnYiQbEXiATqx30Fhwq2HX564VsMLDqba0MaTFAC2oAbN1iTy299usYWZ2slSnBttIPMOkEHoRE7+2PWe8MPlxFHNLUdLpTqqNVgYCkkwxFgYE9xOEVDxMWjzEADdQIF+8WPTpg2xnGZBkeHrXSsCyhFfFzGmwNhsD0xs87zEZDudibwbif8AQ+hwVVpoVVtIYNtFv1+owIaDLvI/T+higEGlkEcqSUw9OxXX0tNiLEH16esA4zDDO8OdiGpbn45MXEQR8rfL1xmKMyTcxUZSpNhNC5PijViErEMopsB/DT+Goh2FMWVGaI1wSJMYqOE/aSvD1GWXLtVFJmhjVC6gXLrrXy2BImN4MbYzGYsSkTWfJKb0dQ+2eWkZaoD3GaIO7dVpAn4zuT33mYTxDxd81m62YI0l2mJ1fCABJIEmwMwL4+YzFa2UJwyXALkx60CSc1es1xosFOhQaVIJTC7LLEliOp3NzcmTOA8/xKrUJNWozvvJM2jaTfH3GYjQABIolqKjBoIgkaj3j9/9sa8fcZgqAV9X/ScfVeIx8xmOGi21tNVo3xq1zjMZjkURNbBm2iJIHb+vfHliYgnr+sYzGY7Qmt2UBLKCSFqNpMdpE/vh7UpU6lOoAW/hKTcAQ66fMVQtiv5SYNzI75jMTPadb6rwpieMg9dXpPlqpZw06QIQATbUItJ2N5vjVxGjoqup6G/0nGYzDBZUUo/7c8fmhx0xjDGYzDaVW/JZjQ4JkrsRMSCI6e+GvF+DnL8rNrgbi3Sf9cZjMcVspifsJpYQVJC7Axe+C8qocNcwgG/r2/rvjMZgFaV1s/VFbamVWnU8prnVpkdI3gHcwbE9bxjzlW1aKelTqIe8iSx0qCR0kgk3J/TH3GYXsmnbY4kUVl5rWkoosQpI+QAgAATEz898es1ThdlCxZVsBABt6kbnqfQDGYzARCopgMomgaNFQjFpJYsF9CoRhP8A1EfTDbhPFHIlSVKmNz23xmMx1YBTNC0ohQA6tNE1+OVMxmKNIwGZlXzIEhi1NVYeq3MTB64KqGk4clSGd2iNo1CLT2InfH3GYQpAEAU9LqsyppHXq+QWKE6JhlPebR7Yp8jX+8UwrTq0kqSe14J9pHp+mMxmAeAyZttOYUc5Rsj3oHKU2cEiN4uJxmMxmOHWgCjFf//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10" descr="data:image/jpeg;base64,/9j/4AAQSkZJRgABAQAAAQABAAD/2wCEAAkGBhQRERUUExQWFRUVGR8aGBgYGR0eIBsaIR0YHh8fHyAbHyYeICAlHhweHzAhJCcpLC0sICAxNTAqNSYrLCkBCQoKDgwOGg8PGiwkHyEvLSoqNSwqLCwsMSosLDIsKiwuLCwsLywsKS02LC0tLCwtLCwsLCwpLSwsLCosNCwsLP/AABEIALYBFQMBIgACEQEDEQH/xAAcAAADAAMBAQEAAAAAAAAAAAAEBQYAAwcCAQj/xABEEAACAQIEBAQDBgMGBQMFAQABAhEDIQAEEjEFIkFRBhNhcTKBkQcUQlKhsSNi8BUzcoLB0SQ0kuHxQ0SiU2Nkc7IW/8QAGgEAAwEBAQEAAAAAAAAAAAAAAgMEBQEABv/EADcRAAEDAgMFBwMEAQQDAAAAAAECAxEAIQQSMUFRYXHwE4GRobHB0SIy4QUUQvEjFTNSciSCwv/aAAwDAQACEQMRAD8A5onA0oDVmWERZFI1m/QEwLd9hjxl+L0ZIqZaUJEFXIcDrMyrG21sdGy/2ZUWp60IJHxajBH6xHr79seMz9k50/hnt06dY3x87/qeHP8AuKPmPStwYcpslQEdbqjMx4UpsorUqy+Qw+JiBpN7N0B9MFeGvCSPWpuK1OotI63VSNgDEwerAW98OOFeEc1lqlRBSFai4GunrjfYieXVaDcTa+KBPs+T7rVooTTZyHqQRqEHlWQdgRNjE4S9jwkFPaWOhsbHftkedqclpAAJSJ79eGyK5xxDwxmq1WpVqLDVDque5j3AG0ntgal4XBLA16XL+FW1NbflWTvbB/G/B9am13ZwRBJJuJIEySIm3v8AXCvh61MqxcLqkFSpkSs32NjI36Y023VKR9CxwgfJqdTScwJbMbTM+wrZV4TQpLNSpqa3LTBJ67ll0rbv62tjQc9QJGvKlR1KuZ6xGoRPvh2lZqwAy1czFqVUKWFpIBYFnFjsSPbGmvQzamXppUtaUiLbgpBHz3xxLmxZvzIPhA96aWgR/jFuCQR4kk+QpWtTJwJp5gt15kj0G3br+mMoZ5iIy9DSbS92Yexso+k3wS+YIJP3WkL8sluW+1zf9MMMlwXO5imWpgqi8xCAKAQAB2JsdpPtg1OJSJV5qt5UoMLBtPckDzMeVA5Hw5cvWaFEkn4i3sLkz/5wdl+BVcwHgmjQmdJtIFwzkEidpJMC0bYo81wrOU8hlxT0eaxZ6jMizpPwKJWBYybSf0MXxLJZvRNU1CoJJBJ0ib9LRtbptiZt5T5JC06wNum0DjTilCEkJQqOtSJ8KI4n4by9IXzNMyupdPMWBsICn3woPCgbpVpsDtzBTExcNBHzHrg7JZDL1hpVvKqG2hrAkQOVjvM7b4MTwO7NH9bxuP2xSHg3ZazPEdetIVhy7dCBHAnryrz4f8HisHqPWpinSGuppYMQoknYEDYxM+2PmR8XLenUpKKBkKFB1IDa94Nt7Tc+gxTv4bOV4W1JTpq5ttT3j+EhsJ9jJn8xBJtiRXwtUd1QKZcgA+pIHT3xO282+VlxUiYGzTU+M+FdSh5oBTQjfxo7OcBoAK8uVZdalKTEEGIuBA326dYwNVXK0SQtOpWYdTyL3i41W7R6euHed49Xy2ZZaa6sugFNKTfkpyisCeYMdMyJ3IM4JyviLI5nSlel5DmZJuhabQwuLQTIGx3wsOOhIUQVDgfUCD4U85FKukJP/X5MVKVPFFRUKUaVOgWADOuov1mCTyg+gn1vgnLZkZ2mKblVzFNQqEwBVUREljdxtuJ+VqL+ycpmCFoVFJm6zDepgiYtMxG3tgPiP2esPhIIJsf80X9LRPXBDEMaEZTx1868vDOD6grMDs2d0aUFw7w/Vy7PXenp8kcmoGDVYsKfvpPPaPgE+uzw/wCHa1AVc2AwNMFaJ6mq40zcTyAs5/y4KzuUzdGhTopWqqUJepJb4+W3NtpXTYWOo+2NHFszmssi5VK9SwL1YYkmo8HTqJJ5UCC34i/fA9otywUn6rbftHz71P2Q/wCB30ko8FzdAFlV0BEkkCDEfEDIO/Ud8G0qJqKWfJldx5lKVExF1eY+UCcBZDMZikxNOq6swkwS2q0SQ0g7bx6YLTMZsMrCtUkFiJgiWDTynlM3ER7YqcKiblPO49PzypjTRj6UqjdY+vx31pq5PLqTrepT6c1I7+4kb9u2NVR8shsalT/LFr/mg9x12xQZLg2ZqzUqMSNrACbXmALxv7YN4R4bymaqpS+8U2Zj8KuCYF269p72kjE6sShAJUSY1i49JqpTSkjNCRz19YpTV8KMUSol0qgMgNmIMX09vW+FOa8OOhPK1t7SPqLemLPxW/DsyzaczTJphEpCTAUKRYxpiReO4PXCR+G5uiCKdVio2Hxj5Fpt7YFjErKQVGDuUCPPb4UAbQ/fJP8A1N/D80rygdAqugq0xsDYqDJOlo6/lM/LBicFStISnVpmJEhYPeWB3MHcDf2GPNXi+ckKaqj/ACU56Tusm/XA9bjWcCafPYKRFgo/UKD3i/bFEOKMpKQeZ9IiuHIgZVIUeYHrM0I3BqhJGgzt7noLdD3wX4ipGadNNXl0E0KOmqZdvdnNz7dsWme4hXy2Wo0mYealBqtZtC3rN/c02OwKgydidMnriX4bxqsXYV1WqgDOxZYYCJ3AAMmwkH4u2FNvuOf5IEJmL67JFvDgaR2bR+kyJ4ddCh63FKmXo0KIWk4RS1QONQ1VJYKdiulSLSBLNhxm8xQSktNwMu0ec2kMyrVrKwVWW7SlIKbbFjYYU5TO0czUOugaYhndg5YBVkmRAIF9NjNx6YKz3DX1itIr0wTVOkyGabSR0gKCO0x1x1YTmAV9JueZPiN+vChS0SJQcwHP8HwpZxHhMqlFaikUZkA7OxlpEAgiy3H4cZgnK5DMU1lFUs5LM1SL9t+u5P8AixmHh5SbBQ8fGvHCJXdSVdwketC0eHVTl6lZ2cs0UxqaTonmuTt0jt74pPCnjrPVPKoU6kUaA5yVDM4mFWWmDJAUCIAO4EY+eJl8vKkWGq4A/ICP3sOlpkXxTfZ/4aTLZZXqrzMRWe99QvSTtMSx7X/NiHEPtlgrcSDJt4e3rSoIUEDQATxM+t/CiM/4urpnfutMClSpr52aqRJgjUEkiFGkKu0wSREYkeG+Oc5Vr5yrQYgVISkulTLk6aQGoWhdbm8TJIwX4qBWi8z52efXVM30AwiDaAWKrHbV1xQeCPBy06OipP4i9452Gg6WFxC6lkGbm+8Qg4dhjtFJBJgc4uo95tyimLbUpUd579B3UVxfjdDyKL5moqhgGLhWKm02VdRAYANp3gjrGNFLgeVzFKnVoRUSrMGCIAkElTzDYxMemEXj3JNXNFBC6iTAFgIvAAnlRCQIkARhrnsj/ZvB2LWq1IWF5ZZ7kW3CU4T/ACeuJw0lLaOzUQpRiNkeXrVCnFtmDoBW+t4OoLPPTLoCdA06rR0mRuB88HV2ymRSmc04DVGCixMeu5CqOp+eJj7MOBmo1bMVZdrU1ZiWJ3apvMzyif8AEMM/EnCFq0yaxY+WzEGeZjGnSJ+Q6AfXAuJ/zdi44SBrFtRsphdcKZFjRCceyWaqHL0qbLUlgpZRocj8pU7EAn5euPi+L6LVvuVOm3xGn5gjTYGSQOaNQieu83GM8N+AhTpCoxhvKaSSTDuIbT6BbTuZOPXh3w4lNQxEVKoIkH8JidtuVV6WM98Av9sM0EkDS/8AK9+VqFC3CBfS9A8a8a1VzIy1KlTcFbGT8bOEpgEW3i8RzfyyWVfiuSWvUytVwKiSzAkgAgLCA7MYIMD19cbKfCFbMmuyyif3a2AHlyiWP85dgTAlFPScc949w/VmKlV5Aa+qAbEFnJi2y6RH54veaGWWXiEiUwLxrP4qbtXUSQZE1ZMMjWq1EV6fmqbDsJChtREG8NAO2BF4Vkc5XdKOY1VFUSgZgCCQpVSOUi4kD0nbHJq+Ycuzkw7tqJHQk/6fpjqP2JeHxz5pgdyFJ20rv9W//j3xbisJ+zZLvaKsIHP4868MaXCElPPlVPxPj/DqVdMu9VBURQsaeWmgSRzQQLKLT1GAsrx3J1/MzNHU4yvQLpL6gANOqLyxA2P1BxyjPM2ar5nMAlwWdgW3IJMD/p0iPYY7B9nnhMUcgq1Fh6h855FwQR5akDoIki/62jxWEZwjQUpRKjAInvVs3WoW8S6Qd149vet7cRyNUU2qp5dLzzlk1qedxyjYGBKteYtfBGZ8McN8xKL+WK1RXKrqmwMECe0wOtj6495fw2HqZUMSaWSTWSY56xklzFtWrm1d574RcR8I/fM0rOJgAAaoaeZyCeljO372z0lsq+lxSQATrzj5NUt9oRClREGvnEfAldKdRadKjl6bDSzKSzEbm4IgEcsQSZ+oOU8DZvKhay1nVKWqoabFiuxJUpPMXO/+IkQd6fhPD8yEYkuqsGYKxmSDymDNjAN+5wXVNdU0VWmmbQxFxqG53ANhv+Lrg/3jqfoCkkbePjN68oFZGYz37OFSfB8znGrrUzWVJVENVmRoBszKADaSeULq7fPKlGlmGNZ6b02a7yhmSJiQpUwLfTDLiHiuq2VV2RW8zMmnQRDCsL+XqN+VbMSOxwmqfal8X8Ok38Yik5Vv7imoZ2IuGJjSCIHXpilDbzhKkIA2WO7nPQtRDF5SN+g4V4fI0E2SuxYyqikebeOgF+g3xqz2bZGCpkait+Ws0SNiQFB6wJnqN8PPE/iVqPDVzQpJSr2QAXArMDqN9zTCsBP4h1i4uf8AGz5NsolSiK+ZzFOn5jFo0jUF2AN3IY9Pw7gYNvtVAHLNyIzbtdIEUxX6grWSAPepyvwPNZmTXrGnTPw0ksoFgBAPMPeb++GfDvCoyeVr1lnzaqeRTOxXV8bCCekD5YdcUyHmCuMrnEZ6Y1BFWm2mCQOmwPLbr7RgHxZxrM5R6VGFr06SIrFlIZnF3cQRAYWFiJ+eCD7rsNpIE6jSwg7tvO9eIaWQQCd+0x61z7M+E6ifgtHWLARPt1+X0wZwfgVZWHl1HQSZC2APWxJU2jcYoV8VLWJFMrTqtACVFMld+Uq1uvzk411MnniStOoi9vLS5LSBczHQ9/XrjQOJeIyuQOf9GmJw7H3pBMbv7EVu4zoy2RWtWVMxXqVDTpcukWEkuF3iADGkyemPngaplc2+qqvlNQXzag0kppUzIYyADOxvvE74L494Qc+TQBLjLpzdNVRzrqsWO+ptP7W2Bj+Fky2TamSC2bhWKNB8lOYgQZuxg3IgwTiEvNFnKFHMo2I3Tu00vG+kKL6lAg/doDe3P3oPPuuYquErBmL+YQrDVBEqYEcoUgAjoRgZ+FyvMwg9Zm0ydzHxdO69cC0eBvRGYrKdVeoCisTAUESWv2gAdoEQJxO5ngeoaRIUCF7QJufffFDTaTZK4AjZ13VfC0J+yTz8Koa3D6cVAqLVIXmAZZCyDBF7SvQXjCd+IvTYeVRFMs3OxliQLzPoJN52EYT5jLlW1JKFbKUmQLgXXrG/zwbT4/VRC1ULV1HSAYB0gS11E9QPmcXJYIGubnb8GpFYgT9Qy8QBp6jdSbiVapWcs+ozsD+EdAPljMM6vG8sQP4NQGL8ym/v/wBhjMXJcWBAQfL5rKUy0o5i4JPP4qs8QUNdbzKqjyqYRipETb+HTi8l6hMj8szGKHw/xL7wOepyqdCg2klucxtdl0D0Vu4xDePuLeVVGXotsRVqNvzlAFW/RUCx73uMPPBlEuus8opoA0iwLKIInqtOZPeo07YwX2f/ABkrVbd1x9NapZXmeIF/mni5Ba+a85uZeVkECIUnTM+pkeo6YqqGWKoxckhzsDYJB/eYt6YW8HpKatOkF1U9OpmGxEGAOsTa/wDqcNeK1gNNNewOkfl2A+v7Yw31lRCeoqsJuEb7mvHD+GB2eoy6ie+24Gn0kHT8z64RfaVkXqmjQQFoE+hdmP6kgn6/K64flNKIp6cxjv0/1+gwu8S5gIVYKWZQYAtB3k/1sT64Uw+UuhQvGlTqXmenZ1131o8JcEWjRVAI0iCe5gajb6fLHvhmQTMEMQdMsb7zdf8AX1iB2x7zecGVyBdnAYqFB/nNvrP7Yg/H/jOplsplqGXqMlbMDW7LEilF4O4LMTcX5Ttg2GHcS59Oqjr4zSXHYCiOQrpfFKRWmqUwOchJmNKmZj2A6YXcKQVa9QKFFOkAojbV2j0j06d7TWX+0enmaNWsA3JX8ugpAE6kUKTG5uzkdPlh/wCE/EFCpWq5eiOZOZ2EQXMSBfoNPpeOhgF4ZxpJCk6a+XyBQoJSgqG2vnGsvq1AqehIG5CsfLEE7WLHuB645t43yzDlAGuodNiTYEXA36ICTF1i8Y69WyJaq9T4dNl9bCSfpHsD3xK1uBrVzEyeRQGNrk3mPzEyfS2H4LEhpWY7L9eVMSMyMtca4h4cakUQAl3UaR+aSoUe5nb2+XZczwP7twlsvRaGdBTBO5QkByOxbUx9C/yxOcB4aM1xpqovTy5Z7gbiEQDrGqWB7gn3teN5wGoKci1h8pn131f9IxoY/FrcU2jdCjz2DurjTIUvIB/W32qT8OeFATTQghFMx6LsQfzFoM+gPbHQOLVfLCqkAkRtf0g/X9MaOAZX8Uf+MJ+LeJqdFa2ZrmKVOrpULGpyLBUB3J0knaBJ6YynVOYl3fHqapdKEu8E1WGmtOkBsWuYm7bnHIPHnjSvRzFWjlX0qFFNtKiWr1JkFjeVTbSbNEnpi54F4+XO5GrmvLKeSW1IDqPKAwiwkkEW7457T8NFXqV6rScvNapF9WYcwiiQfgBBmJsTAxX+nshp1ZxAum0G9+oHeDUiQVoN+fp1yqp8G/ajTqVkylckNTQo1ZyB5lRWRRA6ajqgG+2LHjDqUaZhjotAMXBMnbm7X5ccW+zTwY1TilPzVgUD5rDsU06A0bHWwMSfhYXvjuubyKVCBpBCx6/CZj62wH6mwwy+nstuvM0pBUkkKtFQvijhvlZOmKYJdFKUlG/nVoVSZsCqGJPU74Q+HPCCV64VQWoUai0CRYaKX8aq5kcwetpW35j2kXnE8uTVdiYZDveNRUifXSkkE/CPrhzwTILlcoiRARObvO5nuSScCMYpprKnU+9/LZzNMUYE76iOO8CGez+Uy4/uaBNauscoEAIrdCdIVL9NXrhB4oL1c/VzYSFy6aaa+pDU6fayk1KtrwAOox0jICMpVrkc9YljFpEkKs9tMCfWcTHF8lAWguku51VCRu5gSYEwTpAnouG4fEkEJ3DL43V46eFVNtoWopV/UXJ9hSP7LeFGhQzGa3ULyi3MKQck3MQzn0+DBnhXPvncka2cI1U6rL5xFikKbwbwz6BHoN8PPEmRGV4eMrTMtUC0ha7C2rbvf5vjz4k4YMvlKGWSdCadYjdKYZpPq1UqfUgdMdU+nEKU4dVqsdoSke8+NcbRC05DEmOuuFTHiXwJH8RBedSlZi3MIO46bGLdJwv4M6Coa+ZoLUGWVagqKAr6gyikG6MWa82FuxGNVPxRWyeYq0/72kygGixIBa0aT+GXcmQL6r9Iuc1wNDRDUgz0qv8AGY6d1CgU1v1HxR3JPbFa3HGUhDpkHQ6W2jgfL2eopXKSbzHONvrXM83wXKV60CuUeoRyvRqAs5IFjBBJZokyLg9CcOfFfhxmq00o/Blaa0qRkg8skvYbsSTYA2F+1FU4alCHMLoBYFjAS287CBqO1rbRYXwvwinRcV/PK5ZU1tqbkgxBuLd7RPzwRxhgLST9IsDeT3D51ryWEpBW4B3WPOlvFKuay5CUlL6KYDF1ksxmTMqdomDuR0F1WYz+cQf3NAE3HK5MSLfFBtJ/bFh9onElp1qYZmprUXkqAjy2677jcXiLjviNqcNzKahRr1GBvDHVc9ZbVvc/Lrg8KoLbSpQSJ3zfv63VWhWdOZMnfB03WojI02zK6atIpVUC4VtLjptIDC1ie8dcDcb4IphKYLMidB+G9ydlBcsQT29Macy+epKS9aoAJUKGAlyCB8ESAdTQYB0icZR4mxpIrvqaKVRi5kuQpBU72ClDcXIvNzi1ttebMlQjhp11ykccEFK0nmYny29a1J5rKmmYIj5hv1UxjMWXEeP0SR5qU2O11NvSxHvjMaiVuRdPnWSpDQP3eX5qGz2aaq71ajFndiST1JuT6ew2xb8YyYp8IyqSQrjz6pmCxIJCx1lmUekDriZ8P8DObzeXoC/mVArdOWZb/wCIJxQ/aXxhaueelTgUcsAi3sWUXPaxkRv+gCMQc7zbSdn1HkLD1tyoGYQlRO6Peqn7KfM11IqkZahSAcEQrVml2JY/lAJ3tI+b5uNk16MgsMxVhIuVUAkWP8qib7se2I/j2a/s3hFDJUyBWzSa65tqVX06tu/92D2U/LV9kAfMZyHqMVo0m8oEk6SxC2+Rc/5V7CMN3DB0OYo/bcDiBae835VQnElAIAufLh4WruysNM9Im3bE/laH3iurksV0m2wILTcD2Av398F5ms1UsiWUclug6n6bfLCbxlxqnwvJMQf49RGWkALlzfVA6JO/t1OMBhtS1ZU6m1Ef8QvqagvtR8VLxCtQyVEnylqnWwFm2XUJGw/iHqIAa9oiuLZsZnMVa21OTTo9lpIsAAelNZ9ye+NWTfSlaqJlVFOn/mhLeoSdurfPDfgmQHmkOIo5ZPMq37QxFiZlyiBeo1bwcfattowqMqf4iON7nvNh5UhCAbnrYPc+FD8YrNRFKjOk5an5rj/8mpcDsdAKAdtJF8PPsX4e78TDS2mhTZ3ImGZuUBj1+IkT+WehxH1q71HZqhAaofOqHvJOke15A7Y7B9jmXXLcNrZuoQoqszEkRpSnK3PuGOE49fYYRQ2qt3nX3jurhuRHXVu8GrrjfFxSKUxOt726AET894HWDj5xYJRy7M0SFAJiCdsci4n4yqOr51AfNrt5dBTJ0KDpRgptq1anFo+Hfr1XjfDBVVaZua9Rdc/lUFmgdrRHqMfKvYTsMmfbM90T4ecVQQUZfH4qe+zrhf3fL1q5jXVYsGP5RPlr7AsT8z2jHmii1qgYAgglYnrYSfWAP098UXFiqU1RQBFwO24/1J+eJ7NZ8ZPLVcxpH8NCVHdug26tAx1LinlqWNVGB6AVbhk9m2XDXvL/AGi5ZauYywOk0ClMMfxuzFGVQBPK0CfUmwE4gPtP4p5tSnl1+Cjdo28wiYPoqaRa0ueowg8IZI1s0a9Qa/KmsxJA1VSR5Y/zORbDLieTepXWioHmtCkxc1akMx9oK7djvj6BrBM4XESk3AvzjX3/APYVEiVoObfJ660q8+xXgCJlqlR71K2l4NiKQZxTMTszrUYdCAMW+Y4fTaoKaoIBWo9tzBAnpsLj1xyzhvFKvnmlSZ1pUmGry2P/AC2VlKSL3811qarySwkkCC34P9p9SktA5ikHq5qrcqYC09SUwYC35tQA6hSZvjMxmGeedU4kyTsm4t7QfAUhMp0rd4p45/ZiP5NPTVzYqgMYBVKYKq3qxqVPNuPxNhz9kvF2rZBQyN/C5DUY/wB48liR1Ihl5juSe2EP2p5WpmeIZPKoAxqKTcfCs8xmLCBJ9VTF1wPhS5DJJSG6KS0dajEkx7sbD2GF4hTacIm31qv3XA+POuq2Xua+CialVVIJCWbsTAJ39wI6ycFcZJZVpCxqtE7wo5mP6R8x7YI4fRK01DGWiWPdjc/rgKnU1ZpmvCRTUephmPawI+mMkb91Ek3ndROcqCmoA2UTA/Ko2wlyXDCzMWaZIv10iIB7Eknb/bDPieksUvqcBbdFm/1v+vScEUaGmFGyiP8AzjhXlFttEhRCTxpFmaLVc9TQwFpDzI/QT66oPsPU4ZcY4X5wgnrM9gI5fnc++C6GSiozmJaBbsJ3+ZOIfxt9olIuchQb+LXUL5wICJrIk6puQmprddI3JhzDbj6glvYPDea6p45kkbNOudc7GU+91HfVBr1yFYfkUsNQ6EKJcR2uYvg/ifi7NZdcqINPy6VR/L0gBVqStGmQAP7tNJve+LLwp4eolw8/wUX7vRUr8WoanN7mVGn2LbnAfj7w95uaW0+ZpBHamt3+ekkT6gdcb37tpbwbWPpAOvKI8NdxFWZUury7h56mozj2Zanw2gjNzVB5lQHdgW1w/UTrk+x74J8c5h6PD8llDIL00eso3IAGlSBa7i3qPS9NmfCv3yooZQJYFzP4JDGPSLDsGHbE7nsk+e4nVa0UmGkMZCokqkjqA01I6wfbDmXm1qBP8SpZ5nTrgKW6CbE7AKoK/h7zeG5Na9enTShRuzsILkgKsn2iYPSJxLmiaLtQFVqtBCQoSyt0kcx5PiO5tp0juo8ZZyu+Vy1KrOmmrOFiIDfAD3K04AJk8zXMYzi+bbL1lFOI0gaQZ2VVBjpAFr9TtGK8LhlAfUqZKjGzXxvNK7YgGdBEd/rp1FPeJ0TRKgMrUasqFLGaZjlKl/aDJi+2I7i2ampKDkYArAMgECBH9fpgw1DnGio5UBTzOYAAKmIn13mbe+As9ltLBQZhFH7rPrt7bY0Gm0NuQNaF5TjjOY6T1ah1SFBYKkzBYMJ9tTeo2A3x9w5SiCi/EY7kW223AHoMZjrjsKIrrLGZAIA8PzTn7PguWp5rPsL0KJKTsXclVExckrHz9cJPBfA2z2ep02Mhn11p6rcv9Rb/ADYaceqDL5LLZRZD1ozWYB6SAKSkegGojvFrxgngJXJ8Or5sT5+YnLZc9tRmow9lAMm3LFrzCpRCVuJ+5Zyp9B3anlepDpFT/jrjP3vOVqoIKSadKI+BTpWI7wWn+b2w7+zHMjKU87nmAihTCJMSXJso+ZUn1jEVU5ulhOkf17fTFVx5PunCMnljGvMOc26ydiAtMMP8J1Rtyn3xQ82nsk4cbYHcLnyHnQaGTVl9gorVTna1RiysyC5nVU5mYxNiAVG2xA6YlvtO482dz1QqwNLLnyqQHUj4yZ3lwRbpp7E4svCFX+zPD61RAq5gs43PM3Kpj0QKY2scc4yGWDMoqGdJkifjIjed5kSexGM9lKTinX40+kdwg+nnTkJOUKVXrJcPuiMYSihr1e2q2kG1r2j0PphsckaeRSlEVuI1fNfuMvTJ03n8T8wJ6GMbOE8NNZNLFtWZYeYQTAoU7nfbUJEHctjbxl2r16riF1sMvQHVaKgEkD2Bt31HDFulS8u6/h+ZPJNM7MqHDq3h61H8V61WIXziHjc6J5QOmwn2jHSfF71KPDMnw8HQ9QKKsx0gsDBgjUwmJ2O+FHhzw4MxxKmSg8ik2oxBEoLL3iUXptPcTu4rXOc4hWrlopUJpqWsFVYLtfu037EemAfcC1oTsQMx56JFeZRmWc3L5NevCfAxm+IUUJPkZQK8W3F6ax3lZPoGGO0VlE6j0BHsLE/WBiF+znh+mo7ssOUWq9jYVARSSTfVTpKSwP4qrYE+0jx5Vo1Uy2VIDmGdiswpMAXsJIJNjAHrjExSF4vEBpGwfknvoiS64Vcf6p1ncz5tQ9ibYjvtNzIZaWVEwGD1I7AMQp/f30nD6pxVaIpOwnzKiU1BMCDdid7KgZvWAOuEGe4L974iaY/9RyHZeqqJYmD2AQeqjtODwaQ24FqsEgkd3x61pvgf7Y0GtM/BvhWMkcw3L5hNTbtq0t6hQWcbydPbCXhHDWNerXQS9MEUx18yrqRbj8qEmB6HHQ/F1Y0cslCiILQqgdFWLfsPnj74R8M+TTQuACOfTtzHuPQR85wCcYrKp1X8jYcOrVApf0E7+vzS7h3hM0OH1VUjzayhELDVC2VFtvqsWvFzNhiM+0Dg65POZbyrCjSXTPN8MhSQexl/cMcdsW+OO+PstUr5uqRJLMtOmNuVYFuvxE/U4LAPqW9KjYzPpQYcZl35+9JuHeL69Ko2frL5uYrgZbLAkgKog1DZT8LMijqSX7GO3MhJppJIVZaetoE+5k/LHHOOcPXL1VMgpw+mNFuVsyWBWQOjV2LHpCHHQvCXHaq8LXNZx9TEMwYgDUpY+XsPxSIt1GD/AFFAcQhxsDWPH7QBwGvE0pTeQz1eqbPZoUqTvvoUmPWLDC3w4S6lmJMWG1yeZjbe50/I98c+4JxiuqJTjXWzzPmarEklNfLRAv0VJ09AFAx0XP1/ueVlV1FAFA7kkD9ztudsZz+HLJDepOnp1wruiI2mtHiPi1PJU3zDqXIgADckwIHvGNnhbjK5qgaimSHZGtEMpuPl+2F3jfhrVsqo30sKjCY+EE/v+sYlPFFWpwzhVHKZZtGYrECVsxkjVBF9RZlWbdbjHWcOh5tKAfrUqOAEe1dIGSerVZeOeLGjltCsVesdAYbokFqjj1CBo/mKjrj828Sc1qhYrzVCIVRAEkwFHYbDfYd5x1HxVWqJl6FJqmuoiLQNQszSwCvWIY3gsFEnfR0G8FneHuKgpoCxcAKNrlgAB6ksq++Po/0htLCDvNd7GW81dJ+xlatUNUqO5pUCadFWMzVYIaresaeXsHfva08RZijTfVUIBp0mZiQYCSJNh1I23MW2OOT8bpVKIymSo1KiqraqhUwSRLM9iDcs7ATsV+U1XzGZrPUFRqjHMtzrq1EIjSBJ6KZIHWMTL/T/AN06X84AOzhPvc86NCFtmQOuiK6xl/GyHImqQFFQVGUtMBfMZKQZRzFnVSYFuU3EjGeAeFU1yOZzNVwozBLOzbCnoAGpjudLMZ2BY45nxBqzJSoS2hZOg2ggaVWRuUSF92J3Jx4yvFqi0BlKrOaLVDVqrNgicxAEEgNUEwD0XYsSWf6aOzUGzGYyf+oPXlXXEuJ+4buvOuvjwRSzdcVap101cOoBs4EFQd5W+3WB3xxjxNlCldqT3akImbmJVrH+ZSfbF7R+1kNmKLIHTLIAlU6QC1RmggAEwqqpbeYA9JjvFHGaWfrnNIjousgpYNGmmZMSLsX9b4b+mN4llyHR9MeHDmaUtZeBE7PT+zQudoB8olMCWW6rabm5AA9T+82wMnC6j6eZVIQKASCSRJ7x+uG1CVRmGpZ9DYRYGJt+p73xqTMySH0SRIMkrF+pgz88bGZV4o8qIAN7cuuc91ZlqTINLlZHUxfr11fpbGY+184ynSNLRvr3mB6H06DpjMFBNzSycth6Vq4xxI5rNVaxW9ZpCrvBYKij+bSFE+uDfGlXy2p5ZLLlU8tR/wDdfS9Rutyx/UY8eDaYbNCs0eVl1eu/aKfwx3JqFf8Ap9DhRWrGrXLNe5qsSfxEzE26kAbfD0E4lCR2gGxA9bDwE+NL5cq9cF4Ia+ay+X38xwp/wgjX12CBjMza2Gni6oOIcUdUPI1UUKUdEQhJH8vxvPQH5Y3+FH8r75nVsctS8umb81atyD/p5iQO49yd9lPBBUza1HX+HlqZqFiTu0hSfQqrm/cbiMA67lUp0/wEd5uf/nxpZE263VV/abVlqOWpQtOigOn1+FB3iLfPEt4dyJqsTpEDUReSEEAtYRdjpjvgV+PjNZqtWBCguarMxMeUuj4Rc6ghA0jrEXnHVvAvCFFJXCgJA8saCpiSebVzEk8x1XJM4yXVKwjASRc++vf7VRmGw2HrSDiHDBQpsoBuoW4ERY2i/ve0DuZmqWUZXCoBKgU6dv8A1GAZmgHonf19zTeL83VqZrywulNYCHo4IDMSJuFCtt3jE3kuJLUzBZYZhyUxYS7tCjbfSI69PcLwwXkk3kT8dc6rUtOQbOr1TcC/4fJZirTvBanR2vEajPXmgb7qRMRAHhvgCv5dFpYMdTmwkapvvuxwdxnlp0suk6KI0hvzabFrQAS0mBbaN8GcOy3lUXZGhtOlDGxkXF78xT5HEynDBIN1H8D5ryQG2pOpplls8KWUqZhtI813qjQbMk6aWnoS1MJtuT645FVRs3mQWMVK9Sevw8wgegpK9+2nvjoni/ORl0y9MBVVPLQL/hVVI7aVO0bkdry6ZT7uGrmJRIQXsWMftFvT1xRgyEBSxqqw5bByp+FZhrOodbTSTxPxh3z9Omo5aLClTB6uSJY9YLaQfRbd8dd8E8Nop5jodRVtBndbKxB6SZB6b44DmNVOopklkOoFo+I/iNzMAT9MfoDwtwk5Lh9NG/vHmpVM7u51NJ9JjDP1ZCW2EJSeHPaT1tNSKWskoOpPXXCiq9EVq4MXWQD2nf8Ab98O6wIWF32GAODUN2ON+vXWA6IP164+bUZturjt1ZRomjlFsSXDOGCrmfN3AOqfWSQPqdX9HFHxXNilSLH0H1MfpvhdkguXRKc6WcgteYMCQPSBHzHfDwSkW29GkoJSkkbbVCfaLkg2ZpZRNQ+8VNVRonSiqJI/woWIPcn5r2r1ny+l3dVzdXTST8lBJVRewB+GRB51NsVnBMsM7ns1mmk0gn3ejuLEnzCNt4WD2bHjOeHzXzakDTSpDy6Y6BUHO4jbmIW+5pjoMaScQlsBpX8RJ56xz08DVCCkmFbPbqOVG5ehlKFRs29SmlNFWmhNrr73NtMf7RgXhX2j0a9CvmqyrToUKmlT8RJibd2OpRA9cT32m8PQUKFJEOqo7uhn4F0jp3KrMnaCOs4h+OUqn3ahk1kUgWqRsAeYyf13mJjthuHwTeIbBWTJPgka95iOriptakZxfromu48B8R0eJ0y9GSiOBzCDYBhIPyPtia4zROY4gKxAZMsvIDsXg6f8wY6otGjpM4nvAdWvQzGVylE6AVNfNCBfWsqpm66KfliBBk4s+NoyyqiJO/Yb+3whm9SxxKtoYbEEINiLcAbeceBrjaSNdulIH4aK9dFmadNYZoEDdqhk/meY9haBdNw1vvGazGcUMi0f7oECAzBgo9So1OVFxA73Y5/OeVl3ZTBbkQdhu30UAT0g98LcjQ8ujToqWlz5zTaGYAAG24QC3Te84tbnIT3Dlqrx0rWDZXCRoLfPjW1MgFFTMEHUSFWTvsTvvJAk9Pngfh1DylqVX+MEKg/mJMn5G8+4wSVV6gAgAGFm4F+3WWEx6DG+uAXpCxFzM2Jg7/SY6Seu5ZzEHb6DZVKWQLHfJ+KzI8NWmpdviKjSCPhBi9+pktYbKPnJcQ4UWSswBHnMu0fCPhXaJ1GY9F6Tiz4nmtbq0/Bup/DYX7ke+84n+K8ep0F/hhXdgSo1WRfzMf09dumGYVbmaQJJjy6maW62gpKndOhSHiPh7yaSKTaWmO7AST6xyC3T1xvyfBqZpBhcFFqMpJEyNWpZIEgG67kAFZIgk8X8VB0RUTXUrUiD0KM4KrEC7Fv0jvgFeIgVGDkAAmDMyJgL2/l9B+usz2y0/XbWst0stqJbg6DTrYIo7JcMrDzArKyLp0zJYg9BspaxtMnTsdsBq0NYpBJIJ1Dr1B6/OcGvmmHlsBqGlkdZChhKx3BgkqskXI2MA+M84nzV1EwFqa00sCIh2WJuNzYSAepOGiQb0kgG45+U260pPnHKkDWo/wAQIvN9zf5YzHuvQg8un11D9u2MxQCIqZSSTbrzonLDyeFhSCHz9aAepoUuvYA1WPvvsBhRlySXNr33tAHKCTsPxE22xV8e4HUzefXIZbSRkqIoprbTqKrNQ7bkk9IsMLm8E5oZrL5StTei2YYgXU8oIDkaSQYTmxI26iCVEAq+ru2eQHhSbiD11rRWaypp8Oy1AyDWb73WHcNamCT/ACLqsDHzvTZej924DWKI71M6+kBFYkoNKEiATp0qxk2JaxhhhH4g4gma4maagim1anl1gxyArTmbiZZjI6QN9upHMLSzdHL0wVWiEpreeQ6frcQZ7D3GXiHShKcw1OYjzj0HIU0IKvt2CuPeGaNSmlYsCjrXVXUrpZF0VGEAw6y3r0v6/ovLpCADsP2xozuUo1iadRabmNWkgExsD3Hocb6raEJUTpFh3gWGMbHYr9wsGIP4FeB+kJ3VD+MszSGSq5umSxorVSYIAYlUO4HaAex9cRHgLIMKykgA0KZqkx/7muCKY9StLm9D9cVviFdVNOHiiBTfS+YaJXVrVydesGQQSxIM23vg3LcAoJTrfd2LQ5LMDI80hVgHrpBi2wsO2KEPBlgo/wCWnAaCfE+NVdnJBOmzrjaKGOXJ06QLsFWeiiw/1P0wNWzQfMNRHw0mhSDcwAW9Rzkr6aQcbVz5o5WpmKp0+Qnwi0uNRC2JAMhRY4E+zfgjFfNrjS9YywJW4k6YvIJBJj3woJyoUtWyw5/getULWFGdg1rM9KTUYXVZ/wAxk29idvbE9xmqWhZAVBqb/EbAH2UC/c+2KD7QzVoVFYKTSBUHoNx8R9TCi3fAHADRzFUzOlFDsDeRMIDaw1HUb7gbzApY+lsPEU5WITZI4VB8TogCfdtImSAJABi3v6D5foDO1pCKYEKCwGwt+3T5Y5lxngKjjGiyJC1gIIEDTYXj4+a1gojFRkst98FV0ZimaYAmfgpBQpAM2lVZpHV5x3HqS8lszaJ8Yt5HwqUqlZciw696pKnH6dLh5zSz5fleYtoLAiVIHqIIFtxtj14XLvSFWoNDMAdJMxN4Pr39ces2KdakiKoNORAYW5SIsexHXAvEeMmlVNNQDTpKGY93JMD6wfpjGCQZSBefLYOdKTmKCBqaOz9JquYRCp8tYYnoTJt67C3rhVxbhxbNapJJMKI2soP+5PWPTDzIZgaC5M6jb13i3r+1umD1QTPXHElQNuVKS4UHlSHhdZMvUTJorSAWY7gEy28z89th7MKeTksT+KAB/KP95M++N2WyKpUqVIGpyJPoAAP2wQMC4QogjU60BVupB4opoiPWcAkIUFrBTGo+5iMQnAfDxzNVajiBqmAIBBVgQegEFjH+H52Hi5TXq5fLg8rtrcd0WP0MkYaZ6itPLVAi7KQFW0mMPQ+W2wE6q8hpV7ai20E7V+n5qd8G5INmc3m91LFE5eg+KOpmF+mD/EzcugtMczd7kn9Yj0H0x74Zlhlsmqi5Qav8TmWP/wAjPyxKcR4kW1lm2v8AK5/S4+mCSC86VDQWHIWFUsMl50r2C1A8Ty4q1lB/ukEQOlwW+saf6OBmzGpmqMQpYmOw2/qff5T+Y8XMpqcoIY/QAECwuLwfnif4l4iqVgpNgJJAEf5tzYSRH/nH0TOAdVANhVKsfh2Zi5qwznH6eWUKyySpYC8EgixjuCBe3ywDw7xuKlUll0hoi4sbySTaIv8AL2xJV6lTMEMEqVLRIDN6bx6DG2j4azRuKDR6lR36E+uLhgmEphwiTxqBWPfW5LKTl4CfOK1cS4lUas7azLHdeWQLAx0kAW+uAFbDar4czQH9w/yhv2J9bYVV0KMVYaWG4YEEe4N8aTRQRCCO6KyHg4FSsEc5ovI5w02D2lTPft0m9hhk1GCin4Z+IkEaTswsTdexHr6JFosAT8sOcp/Fy7Dd6RlRJujHsJnSx6iwYXtYXPpIV3H2o2vqBSeYq1Cr5SryqBY23DlFEg9PikDue+FThioDauVQVk6isnSaZJ+IKwg9YKnrcPIcb1U1ov8AFcEzO1xJ9Im/b0w7ydJqsiABJI6XY7T6yJ9p6YhKS2TNaCVB1Iy0gzWVg8kAHdXJ5T2U3t6dPbb5hxxLLmQfhJ7Df1x8w0OWpJbg19+yXMNU4gHYamYuXJ3JZZLH11Hp32x2Tj3AHr16VZGUNRo1lSZtVqBArT0gBhO/N74UeFPs/wAnl/Kr5ctPxfHrBJGk3IxZE4+Tx2MDj+dq1ov3/NTK+0JOz5rgr+B62R4rkKbmm3m5haq+WSIWmwOkgiAFBMQLydsWJzRbizzuKyiN7AA9/b6nHQEzaMHYxppkgsekC5n0/wBMRXC+E/eM9VzNN1dBUgwSPWRIgiPXfBrxin05li4TE8Zp2HIRmB2j4q1bLotU1SYdlCST+EEmAPeT3xuSsGkAgx2xzniGSzNHMq9TapX0pzE8rMO3uFA9fTHSDjNdbywZmaBaMoF5muErROpmPxa2B2+OTqNrTM7WxceEc2Fy9RSQB50z0jSon5nEpk8utWo+i38RyJBkcxtY9OlsUfhCipWsrWUPJ6TYRf5THrjUxZCm4OyK2XhKia+8czITNZbLCW82tLCxGnUGIM/yiT88b8vmSMxTDsdFNyQTHwgMZ5fT9/oDS8I5nMcSo5zUvlIamoEkG6soAEEHcfrhx/8A5gFwnnK7kElViQoFyZneVHTf0AxOezSlIBm1+cmoyUpUUL2W+TVBX4WmYy9Ra66lqXYexlfpAOOWfZ/wtlzGfQSVFRKU21ECpViQP5NJJ9RjrXBw5y1MVAQ+gBpiZiLxic+znhz0vvzVEKmpnapUn8VMaQpHpZh9ccadKGXUzu8Z/FRZsq8240i+1NFSstRf7yoi5dT21Mx+XQex9MH/ANo+TR8ujp1k+TEG1+aNjAHr0wT4pyfnaDANYVhUSnIB0qOUt1ExM+wvsZviKPTdnZHK6eVwCASwFwdviLQfUd8MQA42hJ1En4651YyARlVy+aa8c8TwBTXkhwTET5Y2Ha5BOJ+p4hapqUH4jqk9ukD0t6b4Q8b4gyguP7ywQbiRpEmPrhVxDjZQSUkzpZ1MWjftjRYwIyiB/daXZtspM287H3rt3h3ioqlKY+GgCGY9WAib/P6j5O24oglz8MRP8skT7Egn2AxyPw1xKx0FdBiWBB02uSYvABk2G+HnEOIPmSwooVQAQ7hkUIOUcxEERe0jf3xmO4RQcyjr+6hdwgLljY1WjxDT81gXCrNyTF9gDO3Q+v1w04fxenWX+G2q0n0EkCfeD9D2xybjeVy1HI/eTUfMO7RTAZqas/8ALpuRFxJbpBgjDXwlxryqLKwJlQkjeytt6ydrWwL36f2becTOnzXF4VCgezm0VW8JQ1M1WrN1JRJEQqmD/wDIE/T1xt4hn1DNeyGD7xPX3xIZD7R6YYUQpVkVgrQdwTykH4gQPincThH4m4/5+SNVGhHXUTJDBjI2jqD+ikTOATgHVuALEAwB7elEhEkqVoB6dedXHFOMCoi6DIH0M+m+OUcd8RSXCsIKmDeDeCD2M6hB9MSjcVq9ar22Gox8r2/06Yc+GPC5zJFRwfLJkDq56zfb9T+/0TH6a3ggVuKkULWLUsdiwmJ1JPXUUHwbgtbNQF5Uuusgn5KNz17De84vuD+A6NKC66n3l4MG3Q8q/T54dZHJCktgoNxPT2AAiPh2HfHqpmDMKLH8TmwF+k3NgNzv0vhD+MdeMJsOttVM4ZpoWGY7z7DZ60fR4OljY/0Pl0w0p8GkWBjeR8sQy8bGvTRDZqqLkA6VVbXO6gTa87kjqMF5jM5wsBUzNPL2nQkswFxIYkfOB3xKcKdp65a+QoluuKP0mq6twtQIIn0IHeMKuI+HadVI0gg2YQSCD0xKNm8tJFXOVqzf/s0bWEBDMEeuDsgKKn+H97Xb/wCoynrYtJAwX7VSLyfD8+1eQpR/l1yqG8TeD/u4NSlOgSWT8oi5E7xBkT37Riay+Zak4ZGKsosR2IIO+8yZBmZx2bNURVS6sV+FtakEgiCCD7x2M45BxbhTZdzTM6d0Y/iWAbH09P8AtjdwOILoKF3I8xWTjWOzIWgW4b/am2VcVE8ykACBFWmsjT/MsRKTHsbdpMoeIdNJl9CAdPcR1JA3m/oPeVymaamwZGKuNiP29Z7GxwyWqtYSQqVheCQob2Jtr35evTtilTeU3uPT8cfHfSUu5hayvX88PDdTvNcXjSGkW2WP9Z6373M+mYRNVdeWKgI3ABBHuJ+f+2Mx7sk17tlV+hfCGSp0XzIpk6EcLzNOwufS8/TH3xlxAIFUuEA5ix6EkKu1+5gXMY9HKhMw1Gh+PmqneDv+oj5YA8ecKCZNzqLkvTVdZBhdQkc29ix+nbHwqAFugnbFUkJCwonWIrVS8VZdMq9PW7u4KkqjbkaQeaBsAemHPg3gv3ejOvWKsPtGmQLTuem+ObinymIMCXRSGZQVJXWg1ESNpx1Xw7/y1IHfQpMeowzEthtMJ2m9LdFiZ1NKvG5IOUiP+YFuphWIA6SSAPnjbWz0MrVWI8skgEblpAPpbVAOwjbGjx9U8tcvVBgpWETtJVlk9LAn64UZYPURqrbu4Cm4kDUOk2mfSZnCcktpPWtGhsZEnfPrWzw34UpMah/iySSXkW1EzFiDt3MA4++IOBLw/IZpkqOSxUyxuLqOgGHvhYWqRETEgLe5O6i+5+uB/tDyTVsi9JW0l2UT7EN89seS8pTwCjaRNHnWp4J4io7xChApLrfQtClADmDy3kausi4nrvgr7OATmyx602P1Kep/qe2N3GOH6fKpAajTpIpgXkAREdevpgTgnF6WRzD1HsqIwbqeZ6Vx16kwO3zNgUVtFCbk1c8gBiU7q6iTgKlxEPXNNSpCLL3kgk2FtuuIjx74wo18mRlqiu3mKCOpUkgkA9IDX2HXE79mvHHyrZmpVQ6XCBSSFWQXtqYwY6xqPphDeAWWlOHUbPCspLUpJ21q8S+IGXiWYNgVLLv6FR6iw9uuOkeL60cPqEdaf6ROOUcS4LRr5irWqZhh5jl9KpsCdQEs0sB+aBNzi3y3iNzTCkpVpsI1oOnTllpFvwsT6drMXh7NqQPtibEbqrSnMEgi44/Fca47ny1Z40DSdC97WMdj0PsO2NHhujTasWrDUiqzaehYA6ZG5WfwjcwI3xv8T5QrmazroKEzy6eWw7+vUb4S0nI2MGR1i+4v02x9awAWhG4VBi1qDxKt55a2NUnF+GeURUpR5VRhCoxJpNvEHmFwTOkFYgwYw54jxavxJKamvTy9CAtUkjU1SDJ0gywYDVFgJIm2FnC+L0asLUU06peG8vWfNTQdIAUkGt5gBlviLSTbAXE8m1IsjoBWQhWVAIn4rk9CCDAHpbqORNgr7hp0Z8a8lZg5Zjox+Kqc+1KpUTS+ujlkWnQBQgAqNLtzGWKlQAbX2krOPnAatSqrqZhmhB2i5I9Tyj3BwPwuj5ys1NdKEL5SsblT8ck3JkRqv+mGLUUoZcuw5ZADTAUlhJtNgTJHb2xiuqH2DWwHD87+M1vsiEBWyCeuAExwpaucoE6VUlSrq3KQ00xLIVYSOUgg+hEYmuPeJKmYJklaZIK05soAAG1uh6dcF+IKiahVpVVLWDaSZkW1DYw3fqSe5mddpJIsP6+WNXCsJ+8i/HZ1asbGPqH+OR3buporhPDDXfSNgJYwTaYgR1M/oT0x1HhdIIsgzaPcCea1h1UC21pxIeF6IpoCwPONRt3svTtBHuYxQrnAFZmMUlHNzQT2CgnabSDPN1JvNjCXVRsFOwyQ0gDabmic3xEFWeodNJLRaXa57WG41ekbgka8utbN89Vvu+WMkLAWo4+vKDe+5g264WUyKn/GZogII8ijuNNoYgmQDuMEOzVlNXNN5VGDppgkVHtILGZVP663VkjTrgN541RmkX657hw/qnB4zTQeRk6bNp/DSEXBN2qPbUdzqOrt0OFNbhw3zdQMSRGXomFJ9WEl2vMLucG5XLtWpgtoyWXu6UkAD1AZhmkWBIAFRlmPw9cGUc9l8s1WnlqOmpTUMajCX0lCx5ml9rWgA9MLnLITrt/KvjxrgVMdDrnW3JUa3lgUcquXQXDudFrTywXNu6Dp2nBy0IP/ADIJknkRojTtJfqCLxFrKDjnPGPtCq1jySLyCTJHyG2974nf7YrMSfMYtvYxt2v264ejAOKuYHW8zSV41CTEk12KrnadP/3CEs15hZGnYkN7WHfC/i65bMKFYipp6KYN9rgzH+/tjkbVWeNRZjPc37T/AFbDLgnDzVZdBYAGSVW4+YPQXucP/YhAzFVxSv3uc5cvnWjifDvIqspIIBt1kSYm0TjzRAJANh1Jv13gf+dsH8XC/ECe0lpBN5gm5Pe/fGzN+Hq9BUqVKOlTEfDqE7al1EqT0DgXtvi0LEDMbmolIhRjSheKpTWpD6hYadMTERBm9rfqNgMZj3x0KK761Jgxbbuf3j3BxmBaugG9dxEB1QEanZX6X8Lj/hKRJ1EqJaZk95Nz74Q/aJmQaJWeoAg9b6p9hA+Zww8M55aXDaLsQAtIXPeMc84p4oGaappNiYHqLgxvckn6HHwuHbUt0qA+0+9aOGYCnCTYCY50NTASoxpqSrrqkMQQP4khl6gOwOoj4H6EM2OtcEcUcsnmMFJuSxi8Dv7bY4scw+XUVQAxo81Sn0ak3LUUiR00sAfy4I4TxBHq1mq1mr0NWmitOpoqM0a11VdSuRTpswgvpncCL7bmG7dIUVaWMCSd1JxDJQrsxzvar7x/nBWpUUpk6det6kNoVArbsRpEz1IxP+HeO+a7L0kBOkBZgfOZnuTOIjiHE8vSzuWq0fMpoYbMI1Rqn8MkSt2Zj/DZmIJIg2nDbhwakq+USzBAQT1aJJP/AJwDuDQ2yAJvv112x3d1U4FJczN65b2411LwpnFD1KUywgn3iCNpO25wr8d+MKNOmyydaPHTeN72jcHriO4B4m+7moiOHrOGdmHMUtcGYuIvEx13xC+J+O1K1dmYsWHfeT1PrAthOF/SS6/9X268/wAUnElLB7WZOkceO6qbin2jPVBaNDksWexteyA7RtJmw6zOEjcSqVlJdnIeBpJIsCIn5gH5YmDWgmTM4a8C4bmc2WFFS4QSxtuZgSbST+g9MfWN4TCYZMlI5/msN1zE4hVlHgBMRyFGZqicsUNYMKWYDKGMEhJXWwG5MNyyBPrvjzwbI5lSalKBRE89Q6dCSIYlSLkfhBJsbXE7eFZ9cpmCtWlTqPIUsTrIcblW6MNrbW64C4/4hrZpz5jakptAAsogwDvcmdz36YSM5JSlIjf8D88eFXD6UgrWSRb+z+PmmORz6tIWo7wzfh067EkqI5ahiVYk3ABF8OOC8YFOppYjS27KOUswDLUAtAYAhosHBPU4kq6JSzLrQWt5QZWp+aBqbQQT8PLdgQI9OuGKVVKKLcupB20agyH0j0H+mOraE0TbpidtevGmWWo3mIBqPxRHNuAd+hEE9dQPfEhOHfE82WMSTAiepEgEdbemBc3weoIcU3KN+IAxOxvtuD74a1DYyk8qS9LhKgOdNPCvFKeU84lWd6lPSjIQrUiZk6iLHa6g7YVZji9TmUkEk8zHcmBfHhEr6JCvoANwtgF3k9IwGonDUhIUVJN6FS1BITcU44VxF1Rfy0yYnsSCQOnQnFXw7ii1v4dSCtSeV4iIaOm4MGbbYjsowAIABBIB1Xke3vEe2HGSdWcNSUaxuoYw0A2Wbq0bCYJgW2MGKw4IJitPB4lSAEk20IqcqUStj8QtG+36H5YwrI/T54P4xkVoVXTePXb0MCJG0C1j7AalWEqY5lII9h6YsSrMkKFZikZVFJ2U9p1I1dATaOi/h+YUDDHKhapNSuf+Gon4D+OoAIUddKyCwG8+5CXNkkarlWgqT27T3GxHtgjh580qjk+TSu/83X3kkX7xGISmUz1/eytDN9cdf1tqgy1UufvmYEopJoq3wwImoRYxsFHpN7HHjOV2tWrQ9ZyGoUql0G51VbzMXVTAFtXp4psuYbzasLlaLWBEBypsABsqiBa1iPaa8Q8eOYqs0mDYC+0yYn1At/thTTRWqPHhw+aa84EIk7fPj8VR1KxzFU+Yy0a3M6FgpVIkEF1JlW3JHwnSYi2Bcxn3UrWYHzKQNGtTO+gEwTFoUHTIPwlT3JmMvmSmqTGxFhuNgOwIJB7ixwz4ZxFqlTWDocsDqHSAIU3nSwWO37YoUzl5DrwpCX8xjb15+1auPijpC0wupGPOv4qbKrJq6a1kraOtrA4ufCv2U5N8iM1xHNGgHuqU3QEC0A6lZi/8oE7DCPi/g9WRK1IadZYPTmwfmICzYaoIAJg2A3wvXUktTyxZgNTAiSCJklACBG5Jg3GCaeSU/TfnSnMOcxzW5AmszXBFLP5FIlSx8pXJIgSJJaATEMWsonuIx7yOTFWpHxKDqBN+VRYCZA1bi34lB7Y1/fHrNFaoKNKDI/Gw20IokkmNjy7EzAw84YUpkgxTJEhJ7fhBN2i4JNzJPXAuLVF9aa0hE2pL4gyNTltpAkwPw2k7G22467YV1swzOahZtbEybQ53O34pv733E4tMzXFRGW5mZLX6zafX+u8rX4K9JC1mR5EDaAR6DaVMjb0uceZckQrWjfbKVZk6UvreZVdmJEk3MxPX9Zn54+YHzgC6ZvuPaP8AtGMxWEmLelZSz9RmumcaapmadCmtQJSpU4Bn8U3IF5Nt5HpOFuR4V5dKoSWl4CnUqtdkUBZsGKxc7En3KPMZytSplFmmrDXRMzKbsobrvY+gHXDPwfVGdrVKTU/MXygz+ZW8sGGpIJI9W6QSTJNsZScG4lOVOk+89X2VunGYbWCDB22Bvp63jWdaaZGyDU4ZGpKNZ6yDJv7jfriGqK2XdkBDNSMejKQTcdehgzcYs/EfB6mUo+fT8o0daLS/jrWFNyjSt1JdYAZSxlYG+Iz755tRqlUq2lLhBp13AA2Eb7xsI7YsYwjjQLh0PqP7qLHYtGJQhIEKToZnnXrOcRatURzqZlphGJ7w826Dm298NOJcbQJRWplVYqsrU8wgVN9MwJhZAKhhJEyJOPj1Frg0xSp0GQHQKaT5tovVAYkhgeYggmQCDcpa9RtSU6gMIWhYMgk33g7jYjeQcNyZlAxpUaVlIVJ+6OVt88z4Vrp5gqxqAwST6kSZ3MmfUnA7vBvv3x6cmdgJ6Dbv8saGacWAQKlP1GicnkXr1Fp0wCzGBe0nbBucytTLOQJSpRMOlpE/ikWYERfpIGAcjmWpOrrYqZHvfDTiPHDXrtWYjW9mEcsQBDXuIA+mELzZuHvVDeXLx9qISs2crqToRUp6n0rpCUlUFjAtMWEC50jBdTOZd6Yp1KbKyHkdQp5DELUUkFo33BHfAdHPhabU6QUgkanaR5hBBWVi1NTcJ+KAT2wONKyX52PUn32Hf1/bogpk7t1UBUcZ1rznKIBUowbQo06ZiJMi/MP8JxpbN8u/r/2/749Vc2ojSJJ/CNh1v1P+mNFbMRDBNB7XI7zzbe2HAHbSlKA0r2tYpEEXIZgfTYb+t/l2OC1zbPUQrUKQdILGRpi0qTBi6n0iepwHw7KU6hJq1Ct421ESG5jcSAQCb9p3x5ytYrVDoABq5JAVbTBvYG07744pOpGtcDioE6TMdaVUcLs1RJXVqLKWhQZkm5tMgDTJIBtNziKVYN+nb+u+KXJ5ioVqmNaqfNJcSBJvqWJJ/wA0EAD1xNVNz7nAMJKVKJ2xVGKdzoQBoJ8+O2vS1IWOpPbp/v8A7nDbhmeLL5YX4VJt9AbDp3vhPGPVGqVIKmD6Yrmo0LKTRuaqNeZZltLST9ST+ke2BFsb37/0MH5ty6LyDlkagBsLdBYCCfmfXADoQJ7/AK+vthYEWol603yVUvSZSbbi2x/7i2PeQpa3FMmFmXO1gJN+hPwz0mcLsnV0ibwTeDHpgrWRMb4QpMExtqlCgQCdlGcc4v5hCLK00EIoiLWEzawB7/6hTk8nVzFVaVNTUqO2lVG5J/Qe+wAPbHyYBG4795v/ALYo/A/HP7Oqmv5S1K+gikX+GmGEazF9R2gleXVe8E0JCBApTilOGaE8R+D3yDtSqujVlALrTDELMFQXIALEGdKg2vNjhQmumQxUrtuNhPUbi4kT2w24xxupmKtSpUZqlSoxZrdQIuFEQBCiOkYCqFpdWuYuLEKRcQRMET09QRj2Y1zIANb1f+Gc4lSm1KrBVyA19nBGlhPVSLH0x5zeU8itFXUJgNVWx1AGDe0lYkRpImLg6YzgHEShW4AB0mYtvp/S0+mOkZFqeZUJWMkrB25kEEKZnYiQbEXiATqx30Fhwq2HX564VsMLDqba0MaTFAC2oAbN1iTy299usYWZ2slSnBttIPMOkEHoRE7+2PWe8MPlxFHNLUdLpTqqNVgYCkkwxFgYE9xOEVDxMWjzEADdQIF+8WPTpg2xnGZBkeHrXSsCyhFfFzGmwNhsD0xs87zEZDudibwbif8AQ+hwVVpoVVtIYNtFv1+owIaDLvI/T+higEGlkEcqSUw9OxXX0tNiLEH16esA4zDDO8OdiGpbn45MXEQR8rfL1xmKMyTcxUZSpNhNC5PijViErEMopsB/DT+Goh2FMWVGaI1wSJMYqOE/aSvD1GWXLtVFJmhjVC6gXLrrXy2BImN4MbYzGYsSkTWfJKb0dQ+2eWkZaoD3GaIO7dVpAn4zuT33mYTxDxd81m62YI0l2mJ1fCABJIEmwMwL4+YzFa2UJwyXALkx60CSc1es1xosFOhQaVIJTC7LLEliOp3NzcmTOA8/xKrUJNWozvvJM2jaTfH3GYjQABIolqKjBoIgkaj3j9/9sa8fcZgqAV9X/ScfVeIx8xmOGi21tNVo3xq1zjMZjkURNbBm2iJIHb+vfHliYgnr+sYzGY7Qmt2UBLKCSFqNpMdpE/vh7UpU6lOoAW/hKTcAQ66fMVQtiv5SYNzI75jMTPadb6rwpieMg9dXpPlqpZw06QIQATbUItJ2N5vjVxGjoqup6G/0nGYzDBZUUo/7c8fmhx0xjDGYzDaVW/JZjQ4JkrsRMSCI6e+GvF+DnL8rNrgbi3Sf9cZjMcVspifsJpYQVJC7Axe+C8qocNcwgG/r2/rvjMZgFaV1s/VFbamVWnU8prnVpkdI3gHcwbE9bxjzlW1aKelTqIe8iSx0qCR0kgk3J/TH3GYXsmnbY4kUVl5rWkoosQpI+QAgAATEz898es1ThdlCxZVsBABt6kbnqfQDGYzARCopgMomgaNFQjFpJYsF9CoRhP8A1EfTDbhPFHIlSVKmNz23xmMx1YBTNC0ohQA6tNE1+OVMxmKNIwGZlXzIEhi1NVYeq3MTB64KqGk4clSGd2iNo1CLT2InfH3GYQpAEAU9LqsyppHXq+QWKE6JhlPebR7Yp8jX+8UwrTq0kqSe14J9pHp+mMxmAeAyZttOYUc5Rsj3oHKU2cEiN4uJxmMxmOHWgCjFf//Z"/>
          <p:cNvSpPr>
            <a:spLocks noChangeAspect="1" noChangeArrowheads="1"/>
          </p:cNvSpPr>
          <p:nvPr/>
        </p:nvSpPr>
        <p:spPr bwMode="auto">
          <a:xfrm>
            <a:off x="215900" y="-2317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12" descr="data:image/jpeg;base64,/9j/4AAQSkZJRgABAQAAAQABAAD/2wCEAAkGBhQRERUUExQWFRUVGR8aGBgYGR0eIBsaIR0YHh8fHyAbHyYeICAlHhweHzAhJCcpLC0sICAxNTAqNSYrLCkBCQoKDgwOGg8PGiwkHyEvLSoqNSwqLCwsMSosLDIsKiwuLCwsLywsKS02LC0tLCwtLCwsLCwpLSwsLCosNCwsLP/AABEIALYBFQMBIgACEQEDEQH/xAAcAAADAAMBAQEAAAAAAAAAAAAEBQYAAwcCAQj/xABEEAACAQIEBAQDBgMGBQMFAQABAhEDIQAEEjEFIkFRBhNhcTKBkQcUQlKhsSNi8BUzcoLB0SQ0kuHxQ0SiU2Nkc7IW/8QAGgEAAwEBAQEAAAAAAAAAAAAAAgMEBQEABv/EADcRAAEDAgMFBwMEAQQDAAAAAAECAxEAIQQSMUFRYXHwE4GRobHB0SIy4QUUQvEjFTNSciSCwv/aAAwDAQACEQMRAD8A5onA0oDVmWERZFI1m/QEwLd9hjxl+L0ZIqZaUJEFXIcDrMyrG21sdGy/2ZUWp60IJHxajBH6xHr79seMz9k50/hnt06dY3x87/qeHP8AuKPmPStwYcpslQEdbqjMx4UpsorUqy+Qw+JiBpN7N0B9MFeGvCSPWpuK1OotI63VSNgDEwerAW98OOFeEc1lqlRBSFai4GunrjfYieXVaDcTa+KBPs+T7rVooTTZyHqQRqEHlWQdgRNjE4S9jwkFPaWOhsbHftkedqclpAAJSJ79eGyK5xxDwxmq1WpVqLDVDque5j3AG0ntgal4XBLA16XL+FW1NbflWTvbB/G/B9am13ZwRBJJuJIEySIm3v8AXCvh61MqxcLqkFSpkSs32NjI36Y023VKR9CxwgfJqdTScwJbMbTM+wrZV4TQpLNSpqa3LTBJ67ll0rbv62tjQc9QJGvKlR1KuZ6xGoRPvh2lZqwAy1czFqVUKWFpIBYFnFjsSPbGmvQzamXppUtaUiLbgpBHz3xxLmxZvzIPhA96aWgR/jFuCQR4kk+QpWtTJwJp5gt15kj0G3br+mMoZ5iIy9DSbS92Yexso+k3wS+YIJP3WkL8sluW+1zf9MMMlwXO5imWpgqi8xCAKAQAB2JsdpPtg1OJSJV5qt5UoMLBtPckDzMeVA5Hw5cvWaFEkn4i3sLkz/5wdl+BVcwHgmjQmdJtIFwzkEidpJMC0bYo81wrOU8hlxT0eaxZ6jMizpPwKJWBYybSf0MXxLJZvRNU1CoJJBJ0ib9LRtbptiZt5T5JC06wNum0DjTilCEkJQqOtSJ8KI4n4by9IXzNMyupdPMWBsICn3woPCgbpVpsDtzBTExcNBHzHrg7JZDL1hpVvKqG2hrAkQOVjvM7b4MTwO7NH9bxuP2xSHg3ZazPEdetIVhy7dCBHAnryrz4f8HisHqPWpinSGuppYMQoknYEDYxM+2PmR8XLenUpKKBkKFB1IDa94Nt7Tc+gxTv4bOV4W1JTpq5ttT3j+EhsJ9jJn8xBJtiRXwtUd1QKZcgA+pIHT3xO282+VlxUiYGzTU+M+FdSh5oBTQjfxo7OcBoAK8uVZdalKTEEGIuBA326dYwNVXK0SQtOpWYdTyL3i41W7R6euHed49Xy2ZZaa6sugFNKTfkpyisCeYMdMyJ3IM4JyviLI5nSlel5DmZJuhabQwuLQTIGx3wsOOhIUQVDgfUCD4U85FKukJP/X5MVKVPFFRUKUaVOgWADOuov1mCTyg+gn1vgnLZkZ2mKblVzFNQqEwBVUREljdxtuJ+VqL+ycpmCFoVFJm6zDepgiYtMxG3tgPiP2esPhIIJsf80X9LRPXBDEMaEZTx1868vDOD6grMDs2d0aUFw7w/Vy7PXenp8kcmoGDVYsKfvpPPaPgE+uzw/wCHa1AVc2AwNMFaJ6mq40zcTyAs5/y4KzuUzdGhTopWqqUJepJb4+W3NtpXTYWOo+2NHFszmssi5VK9SwL1YYkmo8HTqJJ5UCC34i/fA9otywUn6rbftHz71P2Q/wCB30ko8FzdAFlV0BEkkCDEfEDIO/Ud8G0qJqKWfJldx5lKVExF1eY+UCcBZDMZikxNOq6swkwS2q0SQ0g7bx6YLTMZsMrCtUkFiJgiWDTynlM3ER7YqcKiblPO49PzypjTRj6UqjdY+vx31pq5PLqTrepT6c1I7+4kb9u2NVR8shsalT/LFr/mg9x12xQZLg2ZqzUqMSNrACbXmALxv7YN4R4bymaqpS+8U2Zj8KuCYF269p72kjE6sShAJUSY1i49JqpTSkjNCRz19YpTV8KMUSol0qgMgNmIMX09vW+FOa8OOhPK1t7SPqLemLPxW/DsyzaczTJphEpCTAUKRYxpiReO4PXCR+G5uiCKdVio2Hxj5Fpt7YFjErKQVGDuUCPPb4UAbQ/fJP8A1N/D80rygdAqugq0xsDYqDJOlo6/lM/LBicFStISnVpmJEhYPeWB3MHcDf2GPNXi+ckKaqj/ACU56Tusm/XA9bjWcCafPYKRFgo/UKD3i/bFEOKMpKQeZ9IiuHIgZVIUeYHrM0I3BqhJGgzt7noLdD3wX4ipGadNNXl0E0KOmqZdvdnNz7dsWme4hXy2Wo0mYealBqtZtC3rN/c02OwKgydidMnriX4bxqsXYV1WqgDOxZYYCJ3AAMmwkH4u2FNvuOf5IEJmL67JFvDgaR2bR+kyJ4ddCh63FKmXo0KIWk4RS1QONQ1VJYKdiulSLSBLNhxm8xQSktNwMu0ec2kMyrVrKwVWW7SlIKbbFjYYU5TO0czUOugaYhndg5YBVkmRAIF9NjNx6YKz3DX1itIr0wTVOkyGabSR0gKCO0x1x1YTmAV9JueZPiN+vChS0SJQcwHP8HwpZxHhMqlFaikUZkA7OxlpEAgiy3H4cZgnK5DMU1lFUs5LM1SL9t+u5P8AixmHh5SbBQ8fGvHCJXdSVdwketC0eHVTl6lZ2cs0UxqaTonmuTt0jt74pPCnjrPVPKoU6kUaA5yVDM4mFWWmDJAUCIAO4EY+eJl8vKkWGq4A/ICP3sOlpkXxTfZ/4aTLZZXqrzMRWe99QvSTtMSx7X/NiHEPtlgrcSDJt4e3rSoIUEDQATxM+t/CiM/4urpnfutMClSpr52aqRJgjUEkiFGkKu0wSREYkeG+Oc5Vr5yrQYgVISkulTLk6aQGoWhdbm8TJIwX4qBWi8z52efXVM30AwiDaAWKrHbV1xQeCPBy06OipP4i9452Gg6WFxC6lkGbm+8Qg4dhjtFJBJgc4uo95tyimLbUpUd579B3UVxfjdDyKL5moqhgGLhWKm02VdRAYANp3gjrGNFLgeVzFKnVoRUSrMGCIAkElTzDYxMemEXj3JNXNFBC6iTAFgIvAAnlRCQIkARhrnsj/ZvB2LWq1IWF5ZZ7kW3CU4T/ACeuJw0lLaOzUQpRiNkeXrVCnFtmDoBW+t4OoLPPTLoCdA06rR0mRuB88HV2ymRSmc04DVGCixMeu5CqOp+eJj7MOBmo1bMVZdrU1ZiWJ3apvMzyif8AEMM/EnCFq0yaxY+WzEGeZjGnSJ+Q6AfXAuJ/zdi44SBrFtRsphdcKZFjRCceyWaqHL0qbLUlgpZRocj8pU7EAn5euPi+L6LVvuVOm3xGn5gjTYGSQOaNQieu83GM8N+AhTpCoxhvKaSSTDuIbT6BbTuZOPXh3w4lNQxEVKoIkH8JidtuVV6WM98Av9sM0EkDS/8AK9+VqFC3CBfS9A8a8a1VzIy1KlTcFbGT8bOEpgEW3i8RzfyyWVfiuSWvUytVwKiSzAkgAgLCA7MYIMD19cbKfCFbMmuyyif3a2AHlyiWP85dgTAlFPScc949w/VmKlV5Aa+qAbEFnJi2y6RH54veaGWWXiEiUwLxrP4qbtXUSQZE1ZMMjWq1EV6fmqbDsJChtREG8NAO2BF4Vkc5XdKOY1VFUSgZgCCQpVSOUi4kD0nbHJq+Ycuzkw7tqJHQk/6fpjqP2JeHxz5pgdyFJ20rv9W//j3xbisJ+zZLvaKsIHP4868MaXCElPPlVPxPj/DqVdMu9VBURQsaeWmgSRzQQLKLT1GAsrx3J1/MzNHU4yvQLpL6gANOqLyxA2P1BxyjPM2ar5nMAlwWdgW3IJMD/p0iPYY7B9nnhMUcgq1Fh6h855FwQR5akDoIki/62jxWEZwjQUpRKjAInvVs3WoW8S6Qd149vet7cRyNUU2qp5dLzzlk1qedxyjYGBKteYtfBGZ8McN8xKL+WK1RXKrqmwMECe0wOtj6495fw2HqZUMSaWSTWSY56xklzFtWrm1d574RcR8I/fM0rOJgAAaoaeZyCeljO372z0lsq+lxSQATrzj5NUt9oRClREGvnEfAldKdRadKjl6bDSzKSzEbm4IgEcsQSZ+oOU8DZvKhay1nVKWqoabFiuxJUpPMXO/+IkQd6fhPD8yEYkuqsGYKxmSDymDNjAN+5wXVNdU0VWmmbQxFxqG53ANhv+Lrg/3jqfoCkkbePjN68oFZGYz37OFSfB8znGrrUzWVJVENVmRoBszKADaSeULq7fPKlGlmGNZ6b02a7yhmSJiQpUwLfTDLiHiuq2VV2RW8zMmnQRDCsL+XqN+VbMSOxwmqfal8X8Ok38Yik5Vv7imoZ2IuGJjSCIHXpilDbzhKkIA2WO7nPQtRDF5SN+g4V4fI0E2SuxYyqikebeOgF+g3xqz2bZGCpkait+Ws0SNiQFB6wJnqN8PPE/iVqPDVzQpJSr2QAXArMDqN9zTCsBP4h1i4uf8AGz5NsolSiK+ZzFOn5jFo0jUF2AN3IY9Pw7gYNvtVAHLNyIzbtdIEUxX6grWSAPepyvwPNZmTXrGnTPw0ksoFgBAPMPeb++GfDvCoyeVr1lnzaqeRTOxXV8bCCekD5YdcUyHmCuMrnEZ6Y1BFWm2mCQOmwPLbr7RgHxZxrM5R6VGFr06SIrFlIZnF3cQRAYWFiJ+eCD7rsNpIE6jSwg7tvO9eIaWQQCd+0x61z7M+E6ifgtHWLARPt1+X0wZwfgVZWHl1HQSZC2APWxJU2jcYoV8VLWJFMrTqtACVFMld+Uq1uvzk411MnniStOoi9vLS5LSBczHQ9/XrjQOJeIyuQOf9GmJw7H3pBMbv7EVu4zoy2RWtWVMxXqVDTpcukWEkuF3iADGkyemPngaplc2+qqvlNQXzag0kppUzIYyADOxvvE74L494Qc+TQBLjLpzdNVRzrqsWO+ptP7W2Bj+Fky2TamSC2bhWKNB8lOYgQZuxg3IgwTiEvNFnKFHMo2I3Tu00vG+kKL6lAg/doDe3P3oPPuuYquErBmL+YQrDVBEqYEcoUgAjoRgZ+FyvMwg9Zm0ydzHxdO69cC0eBvRGYrKdVeoCisTAUESWv2gAdoEQJxO5ngeoaRIUCF7QJufffFDTaTZK4AjZ13VfC0J+yTz8Koa3D6cVAqLVIXmAZZCyDBF7SvQXjCd+IvTYeVRFMs3OxliQLzPoJN52EYT5jLlW1JKFbKUmQLgXXrG/zwbT4/VRC1ULV1HSAYB0gS11E9QPmcXJYIGubnb8GpFYgT9Qy8QBp6jdSbiVapWcs+ozsD+EdAPljMM6vG8sQP4NQGL8ym/v/wBhjMXJcWBAQfL5rKUy0o5i4JPP4qs8QUNdbzKqjyqYRipETb+HTi8l6hMj8szGKHw/xL7wOepyqdCg2klucxtdl0D0Vu4xDePuLeVVGXotsRVqNvzlAFW/RUCx73uMPPBlEuus8opoA0iwLKIInqtOZPeo07YwX2f/ABkrVbd1x9NapZXmeIF/mni5Ba+a85uZeVkECIUnTM+pkeo6YqqGWKoxckhzsDYJB/eYt6YW8HpKatOkF1U9OpmGxEGAOsTa/wDqcNeK1gNNNewOkfl2A+v7Yw31lRCeoqsJuEb7mvHD+GB2eoy6ie+24Gn0kHT8z64RfaVkXqmjQQFoE+hdmP6kgn6/K64flNKIp6cxjv0/1+gwu8S5gIVYKWZQYAtB3k/1sT64Uw+UuhQvGlTqXmenZ1131o8JcEWjRVAI0iCe5gajb6fLHvhmQTMEMQdMsb7zdf8AX1iB2x7zecGVyBdnAYqFB/nNvrP7Yg/H/jOplsplqGXqMlbMDW7LEilF4O4LMTcX5Ttg2GHcS59Oqjr4zSXHYCiOQrpfFKRWmqUwOchJmNKmZj2A6YXcKQVa9QKFFOkAojbV2j0j06d7TWX+0enmaNWsA3JX8ugpAE6kUKTG5uzkdPlh/wCE/EFCpWq5eiOZOZ2EQXMSBfoNPpeOhgF4ZxpJCk6a+XyBQoJSgqG2vnGsvq1AqehIG5CsfLEE7WLHuB645t43yzDlAGuodNiTYEXA36ICTF1i8Y69WyJaq9T4dNl9bCSfpHsD3xK1uBrVzEyeRQGNrk3mPzEyfS2H4LEhpWY7L9eVMSMyMtca4h4cakUQAl3UaR+aSoUe5nb2+XZczwP7twlsvRaGdBTBO5QkByOxbUx9C/yxOcB4aM1xpqovTy5Z7gbiEQDrGqWB7gn3teN5wGoKci1h8pn131f9IxoY/FrcU2jdCjz2DurjTIUvIB/W32qT8OeFATTQghFMx6LsQfzFoM+gPbHQOLVfLCqkAkRtf0g/X9MaOAZX8Uf+MJ+LeJqdFa2ZrmKVOrpULGpyLBUB3J0knaBJ6YynVOYl3fHqapdKEu8E1WGmtOkBsWuYm7bnHIPHnjSvRzFWjlX0qFFNtKiWr1JkFjeVTbSbNEnpi54F4+XO5GrmvLKeSW1IDqPKAwiwkkEW7457T8NFXqV6rScvNapF9WYcwiiQfgBBmJsTAxX+nshp1ZxAum0G9+oHeDUiQVoN+fp1yqp8G/ajTqVkylckNTQo1ZyB5lRWRRA6ajqgG+2LHjDqUaZhjotAMXBMnbm7X5ccW+zTwY1TilPzVgUD5rDsU06A0bHWwMSfhYXvjuubyKVCBpBCx6/CZj62wH6mwwy+nstuvM0pBUkkKtFQvijhvlZOmKYJdFKUlG/nVoVSZsCqGJPU74Q+HPCCV64VQWoUai0CRYaKX8aq5kcwetpW35j2kXnE8uTVdiYZDveNRUifXSkkE/CPrhzwTILlcoiRARObvO5nuSScCMYpprKnU+9/LZzNMUYE76iOO8CGez+Uy4/uaBNauscoEAIrdCdIVL9NXrhB4oL1c/VzYSFy6aaa+pDU6fayk1KtrwAOox0jICMpVrkc9YljFpEkKs9tMCfWcTHF8lAWguku51VCRu5gSYEwTpAnouG4fEkEJ3DL43V46eFVNtoWopV/UXJ9hSP7LeFGhQzGa3ULyi3MKQck3MQzn0+DBnhXPvncka2cI1U6rL5xFikKbwbwz6BHoN8PPEmRGV4eMrTMtUC0ha7C2rbvf5vjz4k4YMvlKGWSdCadYjdKYZpPq1UqfUgdMdU+nEKU4dVqsdoSke8+NcbRC05DEmOuuFTHiXwJH8RBedSlZi3MIO46bGLdJwv4M6Coa+ZoLUGWVagqKAr6gyikG6MWa82FuxGNVPxRWyeYq0/72kygGixIBa0aT+GXcmQL6r9Iuc1wNDRDUgz0qv8AGY6d1CgU1v1HxR3JPbFa3HGUhDpkHQ6W2jgfL2eopXKSbzHONvrXM83wXKV60CuUeoRyvRqAs5IFjBBJZokyLg9CcOfFfhxmq00o/Blaa0qRkg8skvYbsSTYA2F+1FU4alCHMLoBYFjAS287CBqO1rbRYXwvwinRcV/PK5ZU1tqbkgxBuLd7RPzwRxhgLST9IsDeT3D51ryWEpBW4B3WPOlvFKuay5CUlL6KYDF1ksxmTMqdomDuR0F1WYz+cQf3NAE3HK5MSLfFBtJ/bFh9onElp1qYZmprUXkqAjy2677jcXiLjviNqcNzKahRr1GBvDHVc9ZbVvc/Lrg8KoLbSpQSJ3zfv63VWhWdOZMnfB03WojI02zK6atIpVUC4VtLjptIDC1ie8dcDcb4IphKYLMidB+G9ydlBcsQT29Macy+epKS9aoAJUKGAlyCB8ESAdTQYB0icZR4mxpIrvqaKVRi5kuQpBU72ClDcXIvNzi1ttebMlQjhp11ykccEFK0nmYny29a1J5rKmmYIj5hv1UxjMWXEeP0SR5qU2O11NvSxHvjMaiVuRdPnWSpDQP3eX5qGz2aaq71ajFndiST1JuT6ew2xb8YyYp8IyqSQrjz6pmCxIJCx1lmUekDriZ8P8DObzeXoC/mVArdOWZb/wCIJxQ/aXxhaueelTgUcsAi3sWUXPaxkRv+gCMQc7zbSdn1HkLD1tyoGYQlRO6Peqn7KfM11IqkZahSAcEQrVml2JY/lAJ3tI+b5uNk16MgsMxVhIuVUAkWP8qib7se2I/j2a/s3hFDJUyBWzSa65tqVX06tu/92D2U/LV9kAfMZyHqMVo0m8oEk6SxC2+Rc/5V7CMN3DB0OYo/bcDiBae835VQnElAIAufLh4WruysNM9Im3bE/laH3iurksV0m2wILTcD2Av398F5ms1UsiWUclug6n6bfLCbxlxqnwvJMQf49RGWkALlzfVA6JO/t1OMBhtS1ZU6m1Ef8QvqagvtR8VLxCtQyVEnylqnWwFm2XUJGw/iHqIAa9oiuLZsZnMVa21OTTo9lpIsAAelNZ9ye+NWTfSlaqJlVFOn/mhLeoSdurfPDfgmQHmkOIo5ZPMq37QxFiZlyiBeo1bwcfattowqMqf4iON7nvNh5UhCAbnrYPc+FD8YrNRFKjOk5an5rj/8mpcDsdAKAdtJF8PPsX4e78TDS2mhTZ3ImGZuUBj1+IkT+WehxH1q71HZqhAaofOqHvJOke15A7Y7B9jmXXLcNrZuoQoqszEkRpSnK3PuGOE49fYYRQ2qt3nX3jurhuRHXVu8GrrjfFxSKUxOt726AET894HWDj5xYJRy7M0SFAJiCdsci4n4yqOr51AfNrt5dBTJ0KDpRgptq1anFo+Hfr1XjfDBVVaZua9Rdc/lUFmgdrRHqMfKvYTsMmfbM90T4ecVQQUZfH4qe+zrhf3fL1q5jXVYsGP5RPlr7AsT8z2jHmii1qgYAgglYnrYSfWAP098UXFiqU1RQBFwO24/1J+eJ7NZ8ZPLVcxpH8NCVHdug26tAx1LinlqWNVGB6AVbhk9m2XDXvL/AGi5ZauYywOk0ClMMfxuzFGVQBPK0CfUmwE4gPtP4p5tSnl1+Cjdo28wiYPoqaRa0ueowg8IZI1s0a9Qa/KmsxJA1VSR5Y/zORbDLieTepXWioHmtCkxc1akMx9oK7djvj6BrBM4XESk3AvzjX3/APYVEiVoObfJ660q8+xXgCJlqlR71K2l4NiKQZxTMTszrUYdCAMW+Y4fTaoKaoIBWo9tzBAnpsLj1xyzhvFKvnmlSZ1pUmGry2P/AC2VlKSL3811qarySwkkCC34P9p9SktA5ikHq5qrcqYC09SUwYC35tQA6hSZvjMxmGeedU4kyTsm4t7QfAUhMp0rd4p45/ZiP5NPTVzYqgMYBVKYKq3qxqVPNuPxNhz9kvF2rZBQyN/C5DUY/wB48liR1Ihl5juSe2EP2p5WpmeIZPKoAxqKTcfCs8xmLCBJ9VTF1wPhS5DJJSG6KS0dajEkx7sbD2GF4hTacIm31qv3XA+POuq2Xua+CialVVIJCWbsTAJ39wI6ycFcZJZVpCxqtE7wo5mP6R8x7YI4fRK01DGWiWPdjc/rgKnU1ZpmvCRTUephmPawI+mMkb91Ek3ndROcqCmoA2UTA/Ko2wlyXDCzMWaZIv10iIB7Eknb/bDPieksUvqcBbdFm/1v+vScEUaGmFGyiP8AzjhXlFttEhRCTxpFmaLVc9TQwFpDzI/QT66oPsPU4ZcY4X5wgnrM9gI5fnc++C6GSiozmJaBbsJ3+ZOIfxt9olIuchQb+LXUL5wICJrIk6puQmprddI3JhzDbj6glvYPDea6p45kkbNOudc7GU+91HfVBr1yFYfkUsNQ6EKJcR2uYvg/ifi7NZdcqINPy6VR/L0gBVqStGmQAP7tNJve+LLwp4eolw8/wUX7vRUr8WoanN7mVGn2LbnAfj7w95uaW0+ZpBHamt3+ekkT6gdcb37tpbwbWPpAOvKI8NdxFWZUury7h56mozj2Zanw2gjNzVB5lQHdgW1w/UTrk+x74J8c5h6PD8llDIL00eso3IAGlSBa7i3qPS9NmfCv3yooZQJYFzP4JDGPSLDsGHbE7nsk+e4nVa0UmGkMZCokqkjqA01I6wfbDmXm1qBP8SpZ5nTrgKW6CbE7AKoK/h7zeG5Na9enTShRuzsILkgKsn2iYPSJxLmiaLtQFVqtBCQoSyt0kcx5PiO5tp0juo8ZZyu+Vy1KrOmmrOFiIDfAD3K04AJk8zXMYzi+bbL1lFOI0gaQZ2VVBjpAFr9TtGK8LhlAfUqZKjGzXxvNK7YgGdBEd/rp1FPeJ0TRKgMrUasqFLGaZjlKl/aDJi+2I7i2ampKDkYArAMgECBH9fpgw1DnGio5UBTzOYAAKmIn13mbe+As9ltLBQZhFH7rPrt7bY0Gm0NuQNaF5TjjOY6T1ah1SFBYKkzBYMJ9tTeo2A3x9w5SiCi/EY7kW223AHoMZjrjsKIrrLGZAIA8PzTn7PguWp5rPsL0KJKTsXclVExckrHz9cJPBfA2z2ep02Mhn11p6rcv9Rb/ADYaceqDL5LLZRZD1ozWYB6SAKSkegGojvFrxgngJXJ8Or5sT5+YnLZc9tRmow9lAMm3LFrzCpRCVuJ+5Zyp9B3anlepDpFT/jrjP3vOVqoIKSadKI+BTpWI7wWn+b2w7+zHMjKU87nmAihTCJMSXJso+ZUn1jEVU5ulhOkf17fTFVx5PunCMnljGvMOc26ydiAtMMP8J1Rtyn3xQ82nsk4cbYHcLnyHnQaGTVl9gorVTna1RiysyC5nVU5mYxNiAVG2xA6YlvtO482dz1QqwNLLnyqQHUj4yZ3lwRbpp7E4svCFX+zPD61RAq5gs43PM3Kpj0QKY2scc4yGWDMoqGdJkifjIjed5kSexGM9lKTinX40+kdwg+nnTkJOUKVXrJcPuiMYSihr1e2q2kG1r2j0PphsckaeRSlEVuI1fNfuMvTJ03n8T8wJ6GMbOE8NNZNLFtWZYeYQTAoU7nfbUJEHctjbxl2r16riF1sMvQHVaKgEkD2Bt31HDFulS8u6/h+ZPJNM7MqHDq3h61H8V61WIXziHjc6J5QOmwn2jHSfF71KPDMnw8HQ9QKKsx0gsDBgjUwmJ2O+FHhzw4MxxKmSg8ik2oxBEoLL3iUXptPcTu4rXOc4hWrlopUJpqWsFVYLtfu037EemAfcC1oTsQMx56JFeZRmWc3L5NevCfAxm+IUUJPkZQK8W3F6ax3lZPoGGO0VlE6j0BHsLE/WBiF+znh+mo7ssOUWq9jYVARSSTfVTpKSwP4qrYE+0jx5Vo1Uy2VIDmGdiswpMAXsJIJNjAHrjExSF4vEBpGwfknvoiS64Vcf6p1ncz5tQ9ibYjvtNzIZaWVEwGD1I7AMQp/f30nD6pxVaIpOwnzKiU1BMCDdid7KgZvWAOuEGe4L974iaY/9RyHZeqqJYmD2AQeqjtODwaQ24FqsEgkd3x61pvgf7Y0GtM/BvhWMkcw3L5hNTbtq0t6hQWcbydPbCXhHDWNerXQS9MEUx18yrqRbj8qEmB6HHQ/F1Y0cslCiILQqgdFWLfsPnj74R8M+TTQuACOfTtzHuPQR85wCcYrKp1X8jYcOrVApf0E7+vzS7h3hM0OH1VUjzayhELDVC2VFtvqsWvFzNhiM+0Dg65POZbyrCjSXTPN8MhSQexl/cMcdsW+OO+PstUr5uqRJLMtOmNuVYFuvxE/U4LAPqW9KjYzPpQYcZl35+9JuHeL69Ko2frL5uYrgZbLAkgKog1DZT8LMijqSX7GO3MhJppJIVZaetoE+5k/LHHOOcPXL1VMgpw+mNFuVsyWBWQOjV2LHpCHHQvCXHaq8LXNZx9TEMwYgDUpY+XsPxSIt1GD/AFFAcQhxsDWPH7QBwGvE0pTeQz1eqbPZoUqTvvoUmPWLDC3w4S6lmJMWG1yeZjbe50/I98c+4JxiuqJTjXWzzPmarEklNfLRAv0VJ09AFAx0XP1/ueVlV1FAFA7kkD9ztudsZz+HLJDepOnp1wruiI2mtHiPi1PJU3zDqXIgADckwIHvGNnhbjK5qgaimSHZGtEMpuPl+2F3jfhrVsqo30sKjCY+EE/v+sYlPFFWpwzhVHKZZtGYrECVsxkjVBF9RZlWbdbjHWcOh5tKAfrUqOAEe1dIGSerVZeOeLGjltCsVesdAYbokFqjj1CBo/mKjrj828Sc1qhYrzVCIVRAEkwFHYbDfYd5x1HxVWqJl6FJqmuoiLQNQszSwCvWIY3gsFEnfR0G8FneHuKgpoCxcAKNrlgAB6ksq++Po/0htLCDvNd7GW81dJ+xlatUNUqO5pUCadFWMzVYIaresaeXsHfva08RZijTfVUIBp0mZiQYCSJNh1I23MW2OOT8bpVKIymSo1KiqraqhUwSRLM9iDcs7ATsV+U1XzGZrPUFRqjHMtzrq1EIjSBJ6KZIHWMTL/T/AN06X84AOzhPvc86NCFtmQOuiK6xl/GyHImqQFFQVGUtMBfMZKQZRzFnVSYFuU3EjGeAeFU1yOZzNVwozBLOzbCnoAGpjudLMZ2BY45nxBqzJSoS2hZOg2ggaVWRuUSF92J3Jx4yvFqi0BlKrOaLVDVqrNgicxAEEgNUEwD0XYsSWf6aOzUGzGYyf+oPXlXXEuJ+4buvOuvjwRSzdcVap101cOoBs4EFQd5W+3WB3xxjxNlCldqT3akImbmJVrH+ZSfbF7R+1kNmKLIHTLIAlU6QC1RmggAEwqqpbeYA9JjvFHGaWfrnNIjousgpYNGmmZMSLsX9b4b+mN4llyHR9MeHDmaUtZeBE7PT+zQudoB8olMCWW6rabm5AA9T+82wMnC6j6eZVIQKASCSRJ7x+uG1CVRmGpZ9DYRYGJt+p73xqTMySH0SRIMkrF+pgz88bGZV4o8qIAN7cuuc91ZlqTINLlZHUxfr11fpbGY+184ynSNLRvr3mB6H06DpjMFBNzSycth6Vq4xxI5rNVaxW9ZpCrvBYKij+bSFE+uDfGlXy2p5ZLLlU8tR/wDdfS9Rutyx/UY8eDaYbNCs0eVl1eu/aKfwx3JqFf8Ap9DhRWrGrXLNe5qsSfxEzE26kAbfD0E4lCR2gGxA9bDwE+NL5cq9cF4Ia+ay+X38xwp/wgjX12CBjMza2Gni6oOIcUdUPI1UUKUdEQhJH8vxvPQH5Y3+FH8r75nVsctS8umb81atyD/p5iQO49yd9lPBBUza1HX+HlqZqFiTu0hSfQqrm/cbiMA67lUp0/wEd5uf/nxpZE263VV/abVlqOWpQtOigOn1+FB3iLfPEt4dyJqsTpEDUReSEEAtYRdjpjvgV+PjNZqtWBCguarMxMeUuj4Rc6ghA0jrEXnHVvAvCFFJXCgJA8saCpiSebVzEk8x1XJM4yXVKwjASRc++vf7VRmGw2HrSDiHDBQpsoBuoW4ERY2i/ve0DuZmqWUZXCoBKgU6dv8A1GAZmgHonf19zTeL83VqZrywulNYCHo4IDMSJuFCtt3jE3kuJLUzBZYZhyUxYS7tCjbfSI69PcLwwXkk3kT8dc6rUtOQbOr1TcC/4fJZirTvBanR2vEajPXmgb7qRMRAHhvgCv5dFpYMdTmwkapvvuxwdxnlp0suk6KI0hvzabFrQAS0mBbaN8GcOy3lUXZGhtOlDGxkXF78xT5HEynDBIN1H8D5ryQG2pOpplls8KWUqZhtI813qjQbMk6aWnoS1MJtuT645FVRs3mQWMVK9Sevw8wgegpK9+2nvjoni/ORl0y9MBVVPLQL/hVVI7aVO0bkdry6ZT7uGrmJRIQXsWMftFvT1xRgyEBSxqqw5bByp+FZhrOodbTSTxPxh3z9Omo5aLClTB6uSJY9YLaQfRbd8dd8E8Nop5jodRVtBndbKxB6SZB6b44DmNVOopklkOoFo+I/iNzMAT9MfoDwtwk5Lh9NG/vHmpVM7u51NJ9JjDP1ZCW2EJSeHPaT1tNSKWskoOpPXXCiq9EVq4MXWQD2nf8Ab98O6wIWF32GAODUN2ON+vXWA6IP164+bUZturjt1ZRomjlFsSXDOGCrmfN3AOqfWSQPqdX9HFHxXNilSLH0H1MfpvhdkguXRKc6WcgteYMCQPSBHzHfDwSkW29GkoJSkkbbVCfaLkg2ZpZRNQ+8VNVRonSiqJI/woWIPcn5r2r1ny+l3dVzdXTST8lBJVRewB+GRB51NsVnBMsM7ns1mmk0gn3ejuLEnzCNt4WD2bHjOeHzXzakDTSpDy6Y6BUHO4jbmIW+5pjoMaScQlsBpX8RJ56xz08DVCCkmFbPbqOVG5ehlKFRs29SmlNFWmhNrr73NtMf7RgXhX2j0a9CvmqyrToUKmlT8RJibd2OpRA9cT32m8PQUKFJEOqo7uhn4F0jp3KrMnaCOs4h+OUqn3ahk1kUgWqRsAeYyf13mJjthuHwTeIbBWTJPgka95iOriptakZxfromu48B8R0eJ0y9GSiOBzCDYBhIPyPtia4zROY4gKxAZMsvIDsXg6f8wY6otGjpM4nvAdWvQzGVylE6AVNfNCBfWsqpm66KfliBBk4s+NoyyqiJO/Yb+3whm9SxxKtoYbEEINiLcAbeceBrjaSNdulIH4aK9dFmadNYZoEDdqhk/meY9haBdNw1vvGazGcUMi0f7oECAzBgo9So1OVFxA73Y5/OeVl3ZTBbkQdhu30UAT0g98LcjQ8ujToqWlz5zTaGYAAG24QC3Te84tbnIT3Dlqrx0rWDZXCRoLfPjW1MgFFTMEHUSFWTvsTvvJAk9Pngfh1DylqVX+MEKg/mJMn5G8+4wSVV6gAgAGFm4F+3WWEx6DG+uAXpCxFzM2Jg7/SY6Seu5ZzEHb6DZVKWQLHfJ+KzI8NWmpdviKjSCPhBi9+pktYbKPnJcQ4UWSswBHnMu0fCPhXaJ1GY9F6Tiz4nmtbq0/Bup/DYX7ke+84n+K8ep0F/hhXdgSo1WRfzMf09dumGYVbmaQJJjy6maW62gpKndOhSHiPh7yaSKTaWmO7AST6xyC3T1xvyfBqZpBhcFFqMpJEyNWpZIEgG67kAFZIgk8X8VB0RUTXUrUiD0KM4KrEC7Fv0jvgFeIgVGDkAAmDMyJgL2/l9B+usz2y0/XbWst0stqJbg6DTrYIo7JcMrDzArKyLp0zJYg9BspaxtMnTsdsBq0NYpBJIJ1Dr1B6/OcGvmmHlsBqGlkdZChhKx3BgkqskXI2MA+M84nzV1EwFqa00sCIh2WJuNzYSAepOGiQb0kgG45+U260pPnHKkDWo/wAQIvN9zf5YzHuvQg8un11D9u2MxQCIqZSSTbrzonLDyeFhSCHz9aAepoUuvYA1WPvvsBhRlySXNr33tAHKCTsPxE22xV8e4HUzefXIZbSRkqIoprbTqKrNQ7bkk9IsMLm8E5oZrL5StTei2YYgXU8oIDkaSQYTmxI26iCVEAq+ru2eQHhSbiD11rRWaypp8Oy1AyDWb73WHcNamCT/ACLqsDHzvTZej924DWKI71M6+kBFYkoNKEiATp0qxk2JaxhhhH4g4gma4maagim1anl1gxyArTmbiZZjI6QN9upHMLSzdHL0wVWiEpreeQ6frcQZ7D3GXiHShKcw1OYjzj0HIU0IKvt2CuPeGaNSmlYsCjrXVXUrpZF0VGEAw6y3r0v6/ovLpCADsP2xozuUo1iadRabmNWkgExsD3Hocb6raEJUTpFh3gWGMbHYr9wsGIP4FeB+kJ3VD+MszSGSq5umSxorVSYIAYlUO4HaAex9cRHgLIMKykgA0KZqkx/7muCKY9StLm9D9cVviFdVNOHiiBTfS+YaJXVrVydesGQQSxIM23vg3LcAoJTrfd2LQ5LMDI80hVgHrpBi2wsO2KEPBlgo/wCWnAaCfE+NVdnJBOmzrjaKGOXJ06QLsFWeiiw/1P0wNWzQfMNRHw0mhSDcwAW9Rzkr6aQcbVz5o5WpmKp0+Qnwi0uNRC2JAMhRY4E+zfgjFfNrjS9YywJW4k6YvIJBJj3woJyoUtWyw5/getULWFGdg1rM9KTUYXVZ/wAxk29idvbE9xmqWhZAVBqb/EbAH2UC/c+2KD7QzVoVFYKTSBUHoNx8R9TCi3fAHADRzFUzOlFDsDeRMIDaw1HUb7gbzApY+lsPEU5WITZI4VB8TogCfdtImSAJABi3v6D5foDO1pCKYEKCwGwt+3T5Y5lxngKjjGiyJC1gIIEDTYXj4+a1gojFRkst98FV0ZimaYAmfgpBQpAM2lVZpHV5x3HqS8lszaJ8Yt5HwqUqlZciw696pKnH6dLh5zSz5fleYtoLAiVIHqIIFtxtj14XLvSFWoNDMAdJMxN4Pr39ces2KdakiKoNORAYW5SIsexHXAvEeMmlVNNQDTpKGY93JMD6wfpjGCQZSBefLYOdKTmKCBqaOz9JquYRCp8tYYnoTJt67C3rhVxbhxbNapJJMKI2soP+5PWPTDzIZgaC5M6jb13i3r+1umD1QTPXHElQNuVKS4UHlSHhdZMvUTJorSAWY7gEy28z89th7MKeTksT+KAB/KP95M++N2WyKpUqVIGpyJPoAAP2wQMC4QogjU60BVupB4opoiPWcAkIUFrBTGo+5iMQnAfDxzNVajiBqmAIBBVgQegEFjH+H52Hi5TXq5fLg8rtrcd0WP0MkYaZ6itPLVAi7KQFW0mMPQ+W2wE6q8hpV7ai20E7V+n5qd8G5INmc3m91LFE5eg+KOpmF+mD/EzcugtMczd7kn9Yj0H0x74Zlhlsmqi5Qav8TmWP/wAjPyxKcR4kW1lm2v8AK5/S4+mCSC86VDQWHIWFUsMl50r2C1A8Ty4q1lB/ukEQOlwW+saf6OBmzGpmqMQpYmOw2/qff5T+Y8XMpqcoIY/QAECwuLwfnif4l4iqVgpNgJJAEf5tzYSRH/nH0TOAdVANhVKsfh2Zi5qwznH6eWUKyySpYC8EgixjuCBe3ywDw7xuKlUll0hoi4sbySTaIv8AL2xJV6lTMEMEqVLRIDN6bx6DG2j4azRuKDR6lR36E+uLhgmEphwiTxqBWPfW5LKTl4CfOK1cS4lUas7azLHdeWQLAx0kAW+uAFbDar4czQH9w/yhv2J9bYVV0KMVYaWG4YEEe4N8aTRQRCCO6KyHg4FSsEc5ovI5w02D2lTPft0m9hhk1GCin4Z+IkEaTswsTdexHr6JFosAT8sOcp/Fy7Dd6RlRJujHsJnSx6iwYXtYXPpIV3H2o2vqBSeYq1Cr5SryqBY23DlFEg9PikDue+FThioDauVQVk6isnSaZJ+IKwg9YKnrcPIcb1U1ov8AFcEzO1xJ9Im/b0w7ydJqsiABJI6XY7T6yJ9p6YhKS2TNaCVB1Iy0gzWVg8kAHdXJ5T2U3t6dPbb5hxxLLmQfhJ7Df1x8w0OWpJbg19+yXMNU4gHYamYuXJ3JZZLH11Hp32x2Tj3AHr16VZGUNRo1lSZtVqBArT0gBhO/N74UeFPs/wAnl/Kr5ctPxfHrBJGk3IxZE4+Tx2MDj+dq1ov3/NTK+0JOz5rgr+B62R4rkKbmm3m5haq+WSIWmwOkgiAFBMQLydsWJzRbizzuKyiN7AA9/b6nHQEzaMHYxppkgsekC5n0/wBMRXC+E/eM9VzNN1dBUgwSPWRIgiPXfBrxin05li4TE8Zp2HIRmB2j4q1bLotU1SYdlCST+EEmAPeT3xuSsGkAgx2xzniGSzNHMq9TapX0pzE8rMO3uFA9fTHSDjNdbywZmaBaMoF5muErROpmPxa2B2+OTqNrTM7WxceEc2Fy9RSQB50z0jSon5nEpk8utWo+i38RyJBkcxtY9OlsUfhCipWsrWUPJ6TYRf5THrjUxZCm4OyK2XhKia+8czITNZbLCW82tLCxGnUGIM/yiT88b8vmSMxTDsdFNyQTHwgMZ5fT9/oDS8I5nMcSo5zUvlIamoEkG6soAEEHcfrhx/8A5gFwnnK7kElViQoFyZneVHTf0AxOezSlIBm1+cmoyUpUUL2W+TVBX4WmYy9Ra66lqXYexlfpAOOWfZ/wtlzGfQSVFRKU21ECpViQP5NJJ9RjrXBw5y1MVAQ+gBpiZiLxic+znhz0vvzVEKmpnapUn8VMaQpHpZh9ccadKGXUzu8Z/FRZsq8240i+1NFSstRf7yoi5dT21Mx+XQex9MH/ANo+TR8ujp1k+TEG1+aNjAHr0wT4pyfnaDANYVhUSnIB0qOUt1ExM+wvsZviKPTdnZHK6eVwCASwFwdviLQfUd8MQA42hJ1En4651YyARlVy+aa8c8TwBTXkhwTET5Y2Ha5BOJ+p4hapqUH4jqk9ukD0t6b4Q8b4gyguP7ywQbiRpEmPrhVxDjZQSUkzpZ1MWjftjRYwIyiB/daXZtspM287H3rt3h3ioqlKY+GgCGY9WAib/P6j5O24oglz8MRP8skT7Egn2AxyPw1xKx0FdBiWBB02uSYvABk2G+HnEOIPmSwooVQAQ7hkUIOUcxEERe0jf3xmO4RQcyjr+6hdwgLljY1WjxDT81gXCrNyTF9gDO3Q+v1w04fxenWX+G2q0n0EkCfeD9D2xybjeVy1HI/eTUfMO7RTAZqas/8ALpuRFxJbpBgjDXwlxryqLKwJlQkjeytt6ydrWwL36f2becTOnzXF4VCgezm0VW8JQ1M1WrN1JRJEQqmD/wDIE/T1xt4hn1DNeyGD7xPX3xIZD7R6YYUQpVkVgrQdwTykH4gQPincThH4m4/5+SNVGhHXUTJDBjI2jqD+ikTOATgHVuALEAwB7elEhEkqVoB6dedXHFOMCoi6DIH0M+m+OUcd8RSXCsIKmDeDeCD2M6hB9MSjcVq9ar22Gox8r2/06Yc+GPC5zJFRwfLJkDq56zfb9T+/0TH6a3ggVuKkULWLUsdiwmJ1JPXUUHwbgtbNQF5Uuusgn5KNz17De84vuD+A6NKC66n3l4MG3Q8q/T54dZHJCktgoNxPT2AAiPh2HfHqpmDMKLH8TmwF+k3NgNzv0vhD+MdeMJsOttVM4ZpoWGY7z7DZ60fR4OljY/0Pl0w0p8GkWBjeR8sQy8bGvTRDZqqLkA6VVbXO6gTa87kjqMF5jM5wsBUzNPL2nQkswFxIYkfOB3xKcKdp65a+QoluuKP0mq6twtQIIn0IHeMKuI+HadVI0gg2YQSCD0xKNm8tJFXOVqzf/s0bWEBDMEeuDsgKKn+H97Xb/wCoynrYtJAwX7VSLyfD8+1eQpR/l1yqG8TeD/u4NSlOgSWT8oi5E7xBkT37Riay+Zak4ZGKsosR2IIO+8yZBmZx2bNURVS6sV+FtakEgiCCD7x2M45BxbhTZdzTM6d0Y/iWAbH09P8AtjdwOILoKF3I8xWTjWOzIWgW4b/am2VcVE8ykACBFWmsjT/MsRKTHsbdpMoeIdNJl9CAdPcR1JA3m/oPeVymaamwZGKuNiP29Z7GxwyWqtYSQqVheCQob2Jtr35evTtilTeU3uPT8cfHfSUu5hayvX88PDdTvNcXjSGkW2WP9Z6373M+mYRNVdeWKgI3ABBHuJ+f+2Mx7sk17tlV+hfCGSp0XzIpk6EcLzNOwufS8/TH3xlxAIFUuEA5ix6EkKu1+5gXMY9HKhMw1Gh+PmqneDv+oj5YA8ecKCZNzqLkvTVdZBhdQkc29ix+nbHwqAFugnbFUkJCwonWIrVS8VZdMq9PW7u4KkqjbkaQeaBsAemHPg3gv3ejOvWKsPtGmQLTuem+ObinymIMCXRSGZQVJXWg1ESNpx1Xw7/y1IHfQpMeowzEthtMJ2m9LdFiZ1NKvG5IOUiP+YFuphWIA6SSAPnjbWz0MrVWI8skgEblpAPpbVAOwjbGjx9U8tcvVBgpWETtJVlk9LAn64UZYPURqrbu4Cm4kDUOk2mfSZnCcktpPWtGhsZEnfPrWzw34UpMah/iySSXkW1EzFiDt3MA4++IOBLw/IZpkqOSxUyxuLqOgGHvhYWqRETEgLe5O6i+5+uB/tDyTVsi9JW0l2UT7EN89seS8pTwCjaRNHnWp4J4io7xChApLrfQtClADmDy3kausi4nrvgr7OATmyx602P1Kep/qe2N3GOH6fKpAajTpIpgXkAREdevpgTgnF6WRzD1HsqIwbqeZ6Vx16kwO3zNgUVtFCbk1c8gBiU7q6iTgKlxEPXNNSpCLL3kgk2FtuuIjx74wo18mRlqiu3mKCOpUkgkA9IDX2HXE79mvHHyrZmpVQ6XCBSSFWQXtqYwY6xqPphDeAWWlOHUbPCspLUpJ21q8S+IGXiWYNgVLLv6FR6iw9uuOkeL60cPqEdaf6ROOUcS4LRr5irWqZhh5jl9KpsCdQEs0sB+aBNzi3y3iNzTCkpVpsI1oOnTllpFvwsT6drMXh7NqQPtibEbqrSnMEgi44/Fca47ny1Z40DSdC97WMdj0PsO2NHhujTasWrDUiqzaehYA6ZG5WfwjcwI3xv8T5QrmazroKEzy6eWw7+vUb4S0nI2MGR1i+4v02x9awAWhG4VBi1qDxKt55a2NUnF+GeURUpR5VRhCoxJpNvEHmFwTOkFYgwYw54jxavxJKamvTy9CAtUkjU1SDJ0gywYDVFgJIm2FnC+L0asLUU06peG8vWfNTQdIAUkGt5gBlviLSTbAXE8m1IsjoBWQhWVAIn4rk9CCDAHpbqORNgr7hp0Z8a8lZg5Zjox+Kqc+1KpUTS+ujlkWnQBQgAqNLtzGWKlQAbX2krOPnAatSqrqZhmhB2i5I9Tyj3BwPwuj5ys1NdKEL5SsblT8ck3JkRqv+mGLUUoZcuw5ZADTAUlhJtNgTJHb2xiuqH2DWwHD87+M1vsiEBWyCeuAExwpaucoE6VUlSrq3KQ00xLIVYSOUgg+hEYmuPeJKmYJklaZIK05soAAG1uh6dcF+IKiahVpVVLWDaSZkW1DYw3fqSe5mddpJIsP6+WNXCsJ+8i/HZ1asbGPqH+OR3buporhPDDXfSNgJYwTaYgR1M/oT0x1HhdIIsgzaPcCea1h1UC21pxIeF6IpoCwPONRt3svTtBHuYxQrnAFZmMUlHNzQT2CgnabSDPN1JvNjCXVRsFOwyQ0gDabmic3xEFWeodNJLRaXa57WG41ekbgka8utbN89Vvu+WMkLAWo4+vKDe+5g264WUyKn/GZogII8ijuNNoYgmQDuMEOzVlNXNN5VGDppgkVHtILGZVP663VkjTrgN541RmkX657hw/qnB4zTQeRk6bNp/DSEXBN2qPbUdzqOrt0OFNbhw3zdQMSRGXomFJ9WEl2vMLucG5XLtWpgtoyWXu6UkAD1AZhmkWBIAFRlmPw9cGUc9l8s1WnlqOmpTUMajCX0lCx5ml9rWgA9MLnLITrt/KvjxrgVMdDrnW3JUa3lgUcquXQXDudFrTywXNu6Dp2nBy0IP/ADIJknkRojTtJfqCLxFrKDjnPGPtCq1jySLyCTJHyG2974nf7YrMSfMYtvYxt2v264ejAOKuYHW8zSV41CTEk12KrnadP/3CEs15hZGnYkN7WHfC/i65bMKFYipp6KYN9rgzH+/tjkbVWeNRZjPc37T/AFbDLgnDzVZdBYAGSVW4+YPQXucP/YhAzFVxSv3uc5cvnWjifDvIqspIIBt1kSYm0TjzRAJANh1Jv13gf+dsH8XC/ECe0lpBN5gm5Pe/fGzN+Hq9BUqVKOlTEfDqE7al1EqT0DgXtvi0LEDMbmolIhRjSheKpTWpD6hYadMTERBm9rfqNgMZj3x0KK761Jgxbbuf3j3BxmBaugG9dxEB1QEanZX6X8Lj/hKRJ1EqJaZk95Nz74Q/aJmQaJWeoAg9b6p9hA+Zww8M55aXDaLsQAtIXPeMc84p4oGaappNiYHqLgxvckn6HHwuHbUt0qA+0+9aOGYCnCTYCY50NTASoxpqSrrqkMQQP4khl6gOwOoj4H6EM2OtcEcUcsnmMFJuSxi8Dv7bY4scw+XUVQAxo81Sn0ak3LUUiR00sAfy4I4TxBHq1mq1mr0NWmitOpoqM0a11VdSuRTpswgvpncCL7bmG7dIUVaWMCSd1JxDJQrsxzvar7x/nBWpUUpk6det6kNoVArbsRpEz1IxP+HeO+a7L0kBOkBZgfOZnuTOIjiHE8vSzuWq0fMpoYbMI1Rqn8MkSt2Zj/DZmIJIg2nDbhwakq+USzBAQT1aJJP/AJwDuDQ2yAJvv112x3d1U4FJczN65b2411LwpnFD1KUywgn3iCNpO25wr8d+MKNOmyydaPHTeN72jcHriO4B4m+7moiOHrOGdmHMUtcGYuIvEx13xC+J+O1K1dmYsWHfeT1PrAthOF/SS6/9X268/wAUnElLB7WZOkceO6qbin2jPVBaNDksWexteyA7RtJmw6zOEjcSqVlJdnIeBpJIsCIn5gH5YmDWgmTM4a8C4bmc2WFFS4QSxtuZgSbST+g9MfWN4TCYZMlI5/msN1zE4hVlHgBMRyFGZqicsUNYMKWYDKGMEhJXWwG5MNyyBPrvjzwbI5lSalKBRE89Q6dCSIYlSLkfhBJsbXE7eFZ9cpmCtWlTqPIUsTrIcblW6MNrbW64C4/4hrZpz5jakptAAsogwDvcmdz36YSM5JSlIjf8D88eFXD6UgrWSRb+z+PmmORz6tIWo7wzfh067EkqI5ahiVYk3ABF8OOC8YFOppYjS27KOUswDLUAtAYAhosHBPU4kq6JSzLrQWt5QZWp+aBqbQQT8PLdgQI9OuGKVVKKLcupB20agyH0j0H+mOraE0TbpidtevGmWWo3mIBqPxRHNuAd+hEE9dQPfEhOHfE82WMSTAiepEgEdbemBc3weoIcU3KN+IAxOxvtuD74a1DYyk8qS9LhKgOdNPCvFKeU84lWd6lPSjIQrUiZk6iLHa6g7YVZji9TmUkEk8zHcmBfHhEr6JCvoANwtgF3k9IwGonDUhIUVJN6FS1BITcU44VxF1Rfy0yYnsSCQOnQnFXw7ii1v4dSCtSeV4iIaOm4MGbbYjsowAIABBIB1Xke3vEe2HGSdWcNSUaxuoYw0A2Wbq0bCYJgW2MGKw4IJitPB4lSAEk20IqcqUStj8QtG+36H5YwrI/T54P4xkVoVXTePXb0MCJG0C1j7AalWEqY5lII9h6YsSrMkKFZikZVFJ2U9p1I1dATaOi/h+YUDDHKhapNSuf+Gon4D+OoAIUddKyCwG8+5CXNkkarlWgqT27T3GxHtgjh580qjk+TSu/83X3kkX7xGISmUz1/eytDN9cdf1tqgy1UufvmYEopJoq3wwImoRYxsFHpN7HHjOV2tWrQ9ZyGoUql0G51VbzMXVTAFtXp4psuYbzasLlaLWBEBypsABsqiBa1iPaa8Q8eOYqs0mDYC+0yYn1At/thTTRWqPHhw+aa84EIk7fPj8VR1KxzFU+Yy0a3M6FgpVIkEF1JlW3JHwnSYi2Bcxn3UrWYHzKQNGtTO+gEwTFoUHTIPwlT3JmMvmSmqTGxFhuNgOwIJB7ixwz4ZxFqlTWDocsDqHSAIU3nSwWO37YoUzl5DrwpCX8xjb15+1auPijpC0wupGPOv4qbKrJq6a1kraOtrA4ufCv2U5N8iM1xHNGgHuqU3QEC0A6lZi/8oE7DCPi/g9WRK1IadZYPTmwfmICzYaoIAJg2A3wvXUktTyxZgNTAiSCJklACBG5Jg3GCaeSU/TfnSnMOcxzW5AmszXBFLP5FIlSx8pXJIgSJJaATEMWsonuIx7yOTFWpHxKDqBN+VRYCZA1bi34lB7Y1/fHrNFaoKNKDI/Gw20IokkmNjy7EzAw84YUpkgxTJEhJ7fhBN2i4JNzJPXAuLVF9aa0hE2pL4gyNTltpAkwPw2k7G22467YV1swzOahZtbEybQ53O34pv733E4tMzXFRGW5mZLX6zafX+u8rX4K9JC1mR5EDaAR6DaVMjb0uceZckQrWjfbKVZk6UvreZVdmJEk3MxPX9Zn54+YHzgC6ZvuPaP8AtGMxWEmLelZSz9RmumcaapmadCmtQJSpU4Bn8U3IF5Nt5HpOFuR4V5dKoSWl4CnUqtdkUBZsGKxc7En3KPMZytSplFmmrDXRMzKbsobrvY+gHXDPwfVGdrVKTU/MXygz+ZW8sGGpIJI9W6QSTJNsZScG4lOVOk+89X2VunGYbWCDB22Bvp63jWdaaZGyDU4ZGpKNZ6yDJv7jfriGqK2XdkBDNSMejKQTcdehgzcYs/EfB6mUo+fT8o0daLS/jrWFNyjSt1JdYAZSxlYG+Iz755tRqlUq2lLhBp13AA2Eb7xsI7YsYwjjQLh0PqP7qLHYtGJQhIEKToZnnXrOcRatURzqZlphGJ7w826Dm298NOJcbQJRWplVYqsrU8wgVN9MwJhZAKhhJEyJOPj1Frg0xSp0GQHQKaT5tovVAYkhgeYggmQCDcpa9RtSU6gMIWhYMgk33g7jYjeQcNyZlAxpUaVlIVJ+6OVt88z4Vrp5gqxqAwST6kSZ3MmfUnA7vBvv3x6cmdgJ6Dbv8saGacWAQKlP1GicnkXr1Fp0wCzGBe0nbBucytTLOQJSpRMOlpE/ikWYERfpIGAcjmWpOrrYqZHvfDTiPHDXrtWYjW9mEcsQBDXuIA+mELzZuHvVDeXLx9qISs2crqToRUp6n0rpCUlUFjAtMWEC50jBdTOZd6Yp1KbKyHkdQp5DELUUkFo33BHfAdHPhabU6QUgkanaR5hBBWVi1NTcJ+KAT2wONKyX52PUn32Hf1/bogpk7t1UBUcZ1rznKIBUowbQo06ZiJMi/MP8JxpbN8u/r/2/749Vc2ojSJJ/CNh1v1P+mNFbMRDBNB7XI7zzbe2HAHbSlKA0r2tYpEEXIZgfTYb+t/l2OC1zbPUQrUKQdILGRpi0qTBi6n0iepwHw7KU6hJq1Ct421ESG5jcSAQCb9p3x5ytYrVDoABq5JAVbTBvYG07744pOpGtcDioE6TMdaVUcLs1RJXVqLKWhQZkm5tMgDTJIBtNziKVYN+nb+u+KXJ5ioVqmNaqfNJcSBJvqWJJ/wA0EAD1xNVNz7nAMJKVKJ2xVGKdzoQBoJ8+O2vS1IWOpPbp/v8A7nDbhmeLL5YX4VJt9AbDp3vhPGPVGqVIKmD6Yrmo0LKTRuaqNeZZltLST9ST+ke2BFsb37/0MH5ty6LyDlkagBsLdBYCCfmfXADoQJ7/AK+vthYEWol603yVUvSZSbbi2x/7i2PeQpa3FMmFmXO1gJN+hPwz0mcLsnV0ibwTeDHpgrWRMb4QpMExtqlCgQCdlGcc4v5hCLK00EIoiLWEzawB7/6hTk8nVzFVaVNTUqO2lVG5J/Qe+wAPbHyYBG4795v/ALYo/A/HP7Oqmv5S1K+gikX+GmGEazF9R2gleXVe8E0JCBApTilOGaE8R+D3yDtSqujVlALrTDELMFQXIALEGdKg2vNjhQmumQxUrtuNhPUbi4kT2w24xxupmKtSpUZqlSoxZrdQIuFEQBCiOkYCqFpdWuYuLEKRcQRMET09QRj2Y1zIANb1f+Gc4lSm1KrBVyA19nBGlhPVSLH0x5zeU8itFXUJgNVWx1AGDe0lYkRpImLg6YzgHEShW4AB0mYtvp/S0+mOkZFqeZUJWMkrB25kEEKZnYiQbEXiATqx30Fhwq2HX564VsMLDqba0MaTFAC2oAbN1iTy299usYWZ2slSnBttIPMOkEHoRE7+2PWe8MPlxFHNLUdLpTqqNVgYCkkwxFgYE9xOEVDxMWjzEADdQIF+8WPTpg2xnGZBkeHrXSsCyhFfFzGmwNhsD0xs87zEZDudibwbif8AQ+hwVVpoVVtIYNtFv1+owIaDLvI/T+higEGlkEcqSUw9OxXX0tNiLEH16esA4zDDO8OdiGpbn45MXEQR8rfL1xmKMyTcxUZSpNhNC5PijViErEMopsB/DT+Goh2FMWVGaI1wSJMYqOE/aSvD1GWXLtVFJmhjVC6gXLrrXy2BImN4MbYzGYsSkTWfJKb0dQ+2eWkZaoD3GaIO7dVpAn4zuT33mYTxDxd81m62YI0l2mJ1fCABJIEmwMwL4+YzFa2UJwyXALkx60CSc1es1xosFOhQaVIJTC7LLEliOp3NzcmTOA8/xKrUJNWozvvJM2jaTfH3GYjQABIolqKjBoIgkaj3j9/9sa8fcZgqAV9X/ScfVeIx8xmOGi21tNVo3xq1zjMZjkURNbBm2iJIHb+vfHliYgnr+sYzGY7Qmt2UBLKCSFqNpMdpE/vh7UpU6lOoAW/hKTcAQ66fMVQtiv5SYNzI75jMTPadb6rwpieMg9dXpPlqpZw06QIQATbUItJ2N5vjVxGjoqup6G/0nGYzDBZUUo/7c8fmhx0xjDGYzDaVW/JZjQ4JkrsRMSCI6e+GvF+DnL8rNrgbi3Sf9cZjMcVspifsJpYQVJC7Axe+C8qocNcwgG/r2/rvjMZgFaV1s/VFbamVWnU8prnVpkdI3gHcwbE9bxjzlW1aKelTqIe8iSx0qCR0kgk3J/TH3GYXsmnbY4kUVl5rWkoosQpI+QAgAATEz898es1ThdlCxZVsBABt6kbnqfQDGYzARCopgMomgaNFQjFpJYsF9CoRhP8A1EfTDbhPFHIlSVKmNz23xmMx1YBTNC0ohQA6tNE1+OVMxmKNIwGZlXzIEhi1NVYeq3MTB64KqGk4clSGd2iNo1CLT2InfH3GYQpAEAU9LqsyppHXq+QWKE6JhlPebR7Yp8jX+8UwrTq0kqSe14J9pHp+mMxmAeAyZttOYUc5Rsj3oHKU2cEiN4uJxmMxmOHWgCjFf//Z">
            <a:hlinkClick r:id="rId5"/>
          </p:cNvPr>
          <p:cNvSpPr>
            <a:spLocks noChangeAspect="1" noChangeArrowheads="1"/>
          </p:cNvSpPr>
          <p:nvPr/>
        </p:nvSpPr>
        <p:spPr bwMode="auto">
          <a:xfrm>
            <a:off x="28575" y="-1401763"/>
            <a:ext cx="4457700" cy="29241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8" name="Picture 14" descr="'De Dios descendió fuego del cielo, y los consumió' se dice en Apocalipsis 20:9 referente a los enemigos de Dios que pelean contra él en Armagedó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6016" y="332656"/>
            <a:ext cx="4248472" cy="292417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encrypted-tbn1.gstatic.com/images?q=tbn:ANd9GcQHlbymTmGjUlAWfvHWUr7sIMr1jiTMKOWCUtufv8-zojgxBJN_VQ"/>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35696" y="3395663"/>
            <a:ext cx="5760640" cy="32736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84785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sz="5300" b="1" dirty="0" smtClean="0">
                <a:solidFill>
                  <a:srgbClr val="FF0000"/>
                </a:solidFill>
              </a:rPr>
              <a:t>2</a:t>
            </a:r>
            <a:r>
              <a:rPr lang="es-CO" sz="4900" b="1" dirty="0"/>
              <a:t>). </a:t>
            </a:r>
            <a:r>
              <a:rPr lang="es-CO" sz="4900" b="1" u="sng" dirty="0" smtClean="0"/>
              <a:t>Satanás cita </a:t>
            </a:r>
            <a:r>
              <a:rPr lang="es-CO" sz="4900" b="1" u="sng" dirty="0"/>
              <a:t>la Palabra de Dios.</a:t>
            </a:r>
            <a:br>
              <a:rPr lang="es-CO" sz="4900" b="1" u="sng" dirty="0"/>
            </a:br>
            <a:endParaRPr lang="es-CO" sz="4900" b="1" dirty="0"/>
          </a:p>
        </p:txBody>
      </p:sp>
      <p:sp>
        <p:nvSpPr>
          <p:cNvPr id="3" name="2 Marcador de contenido"/>
          <p:cNvSpPr>
            <a:spLocks noGrp="1"/>
          </p:cNvSpPr>
          <p:nvPr>
            <p:ph idx="1"/>
          </p:nvPr>
        </p:nvSpPr>
        <p:spPr>
          <a:xfrm>
            <a:off x="457200" y="1600200"/>
            <a:ext cx="8229600" cy="4997152"/>
          </a:xfrm>
          <a:blipFill>
            <a:blip r:embed="rId2"/>
            <a:tile tx="0" ty="0" sx="100000" sy="100000" flip="none" algn="tl"/>
          </a:blipFill>
        </p:spPr>
        <p:txBody>
          <a:bodyPr>
            <a:normAutofit fontScale="62500" lnSpcReduction="20000"/>
          </a:bodyPr>
          <a:lstStyle/>
          <a:p>
            <a:pPr marL="0" indent="0" algn="ctr">
              <a:buNone/>
            </a:pPr>
            <a:r>
              <a:rPr lang="es-CO" sz="4000" b="1" dirty="0" smtClean="0">
                <a:solidFill>
                  <a:srgbClr val="FF0000"/>
                </a:solidFill>
              </a:rPr>
              <a:t>Ojo, como cita Satanás la Palabra de Dios, la cambia, le agrega, le quita, la adultera.</a:t>
            </a:r>
          </a:p>
          <a:p>
            <a:pPr marL="0" indent="0" algn="ctr">
              <a:buNone/>
            </a:pPr>
            <a:r>
              <a:rPr lang="es-CO" sz="4000" b="1" u="sng" dirty="0" smtClean="0">
                <a:solidFill>
                  <a:srgbClr val="FF0000"/>
                </a:solidFill>
              </a:rPr>
              <a:t>Gén.3:</a:t>
            </a:r>
            <a:r>
              <a:rPr lang="es-CO" sz="4000" b="1" u="sng" dirty="0">
                <a:solidFill>
                  <a:srgbClr val="FF0000"/>
                </a:solidFill>
              </a:rPr>
              <a:t>1</a:t>
            </a:r>
            <a:r>
              <a:rPr lang="es-CO" sz="4000" dirty="0" smtClean="0"/>
              <a:t>….la </a:t>
            </a:r>
            <a:r>
              <a:rPr lang="es-CO" sz="4000" dirty="0"/>
              <a:t>cual dijo a la mujer: </a:t>
            </a:r>
            <a:r>
              <a:rPr lang="es-CO" sz="4000" dirty="0" smtClean="0">
                <a:latin typeface="Agency FB" pitchFamily="34" charset="0"/>
              </a:rPr>
              <a:t>¿</a:t>
            </a:r>
            <a:r>
              <a:rPr lang="es-CO" sz="4000" dirty="0">
                <a:latin typeface="Agency FB" pitchFamily="34" charset="0"/>
              </a:rPr>
              <a:t>Conque Dios os ha dicho: No comáis de todo árbol del huerto</a:t>
            </a:r>
            <a:r>
              <a:rPr lang="es-CO" sz="4000" dirty="0" smtClean="0">
                <a:latin typeface="Agency FB" pitchFamily="34" charset="0"/>
              </a:rPr>
              <a:t>?</a:t>
            </a:r>
          </a:p>
          <a:p>
            <a:pPr marL="0" indent="0" algn="ctr">
              <a:buNone/>
            </a:pPr>
            <a:endParaRPr lang="es-CO" sz="4000" b="1" u="sng" dirty="0" smtClean="0">
              <a:solidFill>
                <a:srgbClr val="FF0000"/>
              </a:solidFill>
              <a:latin typeface="Agency FB" pitchFamily="34" charset="0"/>
            </a:endParaRPr>
          </a:p>
          <a:p>
            <a:pPr marL="0" indent="0" algn="ctr">
              <a:buNone/>
            </a:pPr>
            <a:r>
              <a:rPr lang="es-CO" sz="4000" b="1" u="sng" dirty="0" smtClean="0">
                <a:solidFill>
                  <a:srgbClr val="FF0000"/>
                </a:solidFill>
                <a:latin typeface="Agency FB" pitchFamily="34" charset="0"/>
              </a:rPr>
              <a:t>¿Cuan era la intención de Satanás al hacer esta pregunta a Eva?</a:t>
            </a:r>
            <a:r>
              <a:rPr lang="es-CO" sz="4000" b="1" u="sng" dirty="0" smtClean="0">
                <a:solidFill>
                  <a:srgbClr val="FF0000"/>
                </a:solidFill>
              </a:rPr>
              <a:t> </a:t>
            </a:r>
          </a:p>
          <a:p>
            <a:pPr marL="0" indent="0" algn="ctr">
              <a:buNone/>
            </a:pPr>
            <a:r>
              <a:rPr lang="es-CO" sz="4000" dirty="0" smtClean="0"/>
              <a:t>Su </a:t>
            </a:r>
            <a:r>
              <a:rPr lang="es-CO" sz="4000" dirty="0"/>
              <a:t>intención era obvia: quería sembrar </a:t>
            </a:r>
            <a:r>
              <a:rPr lang="es-CO" sz="4000" b="1" u="sng" dirty="0"/>
              <a:t>duda</a:t>
            </a:r>
            <a:r>
              <a:rPr lang="es-CO" sz="4000" dirty="0"/>
              <a:t> en el corazón de la mujer acerca de la verdadera fraseología y el significado exacto de la orden divina, especialmente acerca de la razón y justicia de una orden tal.</a:t>
            </a:r>
          </a:p>
          <a:p>
            <a:pPr marL="0" indent="0">
              <a:buNone/>
            </a:pPr>
            <a:endParaRPr lang="es-CO" sz="4000" dirty="0" smtClean="0"/>
          </a:p>
          <a:p>
            <a:pPr marL="0" indent="0" algn="ctr">
              <a:buNone/>
            </a:pPr>
            <a:r>
              <a:rPr lang="es-CO" sz="4000" b="1" u="sng" dirty="0">
                <a:solidFill>
                  <a:srgbClr val="FF0000"/>
                </a:solidFill>
              </a:rPr>
              <a:t>Mat.4:3. </a:t>
            </a:r>
            <a:r>
              <a:rPr lang="es-CO" sz="4000" dirty="0"/>
              <a:t>Y vino a él el tentador, y le dijo: </a:t>
            </a:r>
            <a:r>
              <a:rPr lang="es-CO" sz="4000" dirty="0" smtClean="0"/>
              <a:t>«</a:t>
            </a:r>
            <a:r>
              <a:rPr lang="es-CO" sz="4000" b="1" dirty="0" smtClean="0">
                <a:latin typeface="Agency FB" pitchFamily="34" charset="0"/>
              </a:rPr>
              <a:t>Si </a:t>
            </a:r>
            <a:r>
              <a:rPr lang="es-CO" sz="4000" b="1" dirty="0">
                <a:latin typeface="Agency FB" pitchFamily="34" charset="0"/>
              </a:rPr>
              <a:t>eres Hijo de Dios, di que estas piedras se conviertan en </a:t>
            </a:r>
            <a:r>
              <a:rPr lang="es-CO" sz="4000" b="1" dirty="0" smtClean="0">
                <a:latin typeface="Agency FB" pitchFamily="34" charset="0"/>
              </a:rPr>
              <a:t>pan</a:t>
            </a:r>
            <a:r>
              <a:rPr lang="es-CO" sz="4000" dirty="0" smtClean="0"/>
              <a:t>».</a:t>
            </a:r>
          </a:p>
          <a:p>
            <a:endParaRPr lang="es-CO" dirty="0"/>
          </a:p>
        </p:txBody>
      </p:sp>
    </p:spTree>
    <p:extLst>
      <p:ext uri="{BB962C8B-B14F-4D97-AF65-F5344CB8AC3E}">
        <p14:creationId xmlns:p14="http://schemas.microsoft.com/office/powerpoint/2010/main" val="295298367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heel(1)">
                                      <p:cBhvr>
                                        <p:cTn id="15" dur="20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circle(in)">
                                      <p:cBhvr>
                                        <p:cTn id="20" dur="2000"/>
                                        <p:tgtEl>
                                          <p:spTgt spid="3">
                                            <p:txEl>
                                              <p:pRg st="3" end="3"/>
                                            </p:txEl>
                                          </p:spTgt>
                                        </p:tgtEl>
                                      </p:cBhvr>
                                    </p:animEffect>
                                  </p:childTnLst>
                                </p:cTn>
                              </p:par>
                              <p:par>
                                <p:cTn id="21" presetID="6" presetClass="entr" presetSubtype="16"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circle(in)">
                                      <p:cBhvr>
                                        <p:cTn id="23" dur="2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wheel(1)">
                                      <p:cBhvr>
                                        <p:cTn id="28"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lnSpcReduction="10000"/>
          </a:bodyPr>
          <a:lstStyle/>
          <a:p>
            <a:pPr marL="0" indent="0" algn="ctr">
              <a:buNone/>
            </a:pPr>
            <a:r>
              <a:rPr lang="es-CO" sz="2800" dirty="0" smtClean="0"/>
              <a:t>En el momento del bautismo Dios le había dicho a Jesús que era su hijo:</a:t>
            </a:r>
          </a:p>
          <a:p>
            <a:pPr marL="0" indent="0" algn="ctr">
              <a:buNone/>
            </a:pPr>
            <a:r>
              <a:rPr lang="es-CO" sz="2800" b="1" u="sng" dirty="0" smtClean="0">
                <a:solidFill>
                  <a:srgbClr val="FF0000"/>
                </a:solidFill>
              </a:rPr>
              <a:t>Mateo 3:16,17</a:t>
            </a:r>
            <a:r>
              <a:rPr lang="es-CO" sz="2800" b="1" dirty="0" smtClean="0"/>
              <a:t>. </a:t>
            </a:r>
            <a:r>
              <a:rPr lang="es-CO" sz="2800" dirty="0" smtClean="0">
                <a:latin typeface="Agency FB" pitchFamily="34" charset="0"/>
              </a:rPr>
              <a:t>Y </a:t>
            </a:r>
            <a:r>
              <a:rPr lang="es-CO" sz="2800" dirty="0">
                <a:latin typeface="Agency FB" pitchFamily="34" charset="0"/>
              </a:rPr>
              <a:t>Jesús, después que fue bautizado, subió luego del agua; y he aquí </a:t>
            </a:r>
            <a:r>
              <a:rPr lang="es-CO" sz="2800" dirty="0" smtClean="0">
                <a:latin typeface="Agency FB" pitchFamily="34" charset="0"/>
              </a:rPr>
              <a:t>los cielos </a:t>
            </a:r>
            <a:r>
              <a:rPr lang="es-CO" sz="2800" dirty="0">
                <a:latin typeface="Agency FB" pitchFamily="34" charset="0"/>
              </a:rPr>
              <a:t>le fueron abiertos, y vio al Espíritu de Dios que descendía como paloma, y venía sobre él. </a:t>
            </a:r>
            <a:r>
              <a:rPr lang="es-CO" sz="2800" b="1" baseline="30000" dirty="0" smtClean="0">
                <a:latin typeface="Agency FB" pitchFamily="34" charset="0"/>
              </a:rPr>
              <a:t>17 </a:t>
            </a:r>
            <a:r>
              <a:rPr lang="es-CO" sz="2800" dirty="0">
                <a:latin typeface="Agency FB" pitchFamily="34" charset="0"/>
              </a:rPr>
              <a:t>Y hubo una voz de los cielos, que decía: </a:t>
            </a:r>
            <a:r>
              <a:rPr lang="es-CO" sz="2800" b="1" u="sng" dirty="0">
                <a:latin typeface="Agency FB" pitchFamily="34" charset="0"/>
              </a:rPr>
              <a:t>Este es mi Hijo amado, en quien tengo complacencia</a:t>
            </a:r>
            <a:r>
              <a:rPr lang="es-CO" sz="2800" dirty="0" smtClean="0"/>
              <a:t>.</a:t>
            </a:r>
          </a:p>
          <a:p>
            <a:pPr marL="0" indent="0" algn="ctr">
              <a:buNone/>
            </a:pPr>
            <a:r>
              <a:rPr lang="es-CO" sz="2800" dirty="0" smtClean="0"/>
              <a:t>De la misma forma que Satanás escuchó las palabras del Verbo prohibiéndole a Adán y a Eva comer del árbol de la ciencia del bien y del mal; en esta ocasión Satanás había presenciado 40 días antes el bautismo de Jesús, y escuchó la vos de Dios que provenía del cielo diciendo: «</a:t>
            </a:r>
            <a:r>
              <a:rPr lang="es-CO" sz="2800" b="1" u="sng" dirty="0" smtClean="0">
                <a:latin typeface="Agency FB" pitchFamily="34" charset="0"/>
              </a:rPr>
              <a:t>Este </a:t>
            </a:r>
            <a:r>
              <a:rPr lang="es-CO" sz="2800" b="1" u="sng" dirty="0">
                <a:latin typeface="Agency FB" pitchFamily="34" charset="0"/>
              </a:rPr>
              <a:t>es mi Hijo amado, en quien tengo </a:t>
            </a:r>
            <a:r>
              <a:rPr lang="es-CO" sz="2800" b="1" u="sng" dirty="0" smtClean="0">
                <a:latin typeface="Agency FB" pitchFamily="34" charset="0"/>
              </a:rPr>
              <a:t>complacencia».</a:t>
            </a:r>
            <a:endParaRPr lang="es-CO" sz="2800" dirty="0"/>
          </a:p>
        </p:txBody>
      </p:sp>
    </p:spTree>
    <p:extLst>
      <p:ext uri="{BB962C8B-B14F-4D97-AF65-F5344CB8AC3E}">
        <p14:creationId xmlns:p14="http://schemas.microsoft.com/office/powerpoint/2010/main" val="290829935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20000"/>
          </a:bodyPr>
          <a:lstStyle/>
          <a:p>
            <a:pPr marL="0" indent="0" algn="ctr">
              <a:buNone/>
            </a:pPr>
            <a:r>
              <a:rPr lang="es-CO" dirty="0" smtClean="0"/>
              <a:t>Satanás, «Guiándose </a:t>
            </a:r>
            <a:r>
              <a:rPr lang="es-CO" dirty="0"/>
              <a:t>por las apariencias, parecía lógico dudar de la verdad de esa afirmación.  </a:t>
            </a:r>
            <a:r>
              <a:rPr lang="es-CO" dirty="0" smtClean="0"/>
              <a:t>(Jesús estaba) Pálido</a:t>
            </a:r>
            <a:r>
              <a:rPr lang="es-CO" dirty="0"/>
              <a:t>, cansado, extenuado y sumamente hambriento </a:t>
            </a:r>
            <a:r>
              <a:rPr lang="es-CO" dirty="0">
                <a:solidFill>
                  <a:srgbClr val="FF0000"/>
                </a:solidFill>
              </a:rPr>
              <a:t>(DTG 110-111)</a:t>
            </a:r>
            <a:r>
              <a:rPr lang="es-CO" dirty="0"/>
              <a:t>, Jesús no tenía la apariencia de ser el Hijo de Dios</a:t>
            </a:r>
            <a:r>
              <a:rPr lang="es-CO" dirty="0" smtClean="0"/>
              <a:t>.</a:t>
            </a:r>
          </a:p>
          <a:p>
            <a:pPr marL="0" indent="0" algn="ctr">
              <a:buNone/>
            </a:pPr>
            <a:r>
              <a:rPr lang="es-CO" dirty="0" smtClean="0"/>
              <a:t> </a:t>
            </a:r>
            <a:r>
              <a:rPr lang="es-CO" dirty="0"/>
              <a:t>Las palabras de Satanás, “si eres” representaban para Jesús la pregunta: </a:t>
            </a:r>
            <a:r>
              <a:rPr lang="es-CO" b="1" i="1" dirty="0">
                <a:solidFill>
                  <a:srgbClr val="FF0000"/>
                </a:solidFill>
              </a:rPr>
              <a:t>“¿Cómo sabes que eres el Hijo de Dios</a:t>
            </a:r>
            <a:r>
              <a:rPr lang="es-CO" b="1" i="1" dirty="0" smtClean="0">
                <a:solidFill>
                  <a:srgbClr val="FF0000"/>
                </a:solidFill>
              </a:rPr>
              <a:t>?”</a:t>
            </a:r>
          </a:p>
          <a:p>
            <a:pPr marL="0" indent="0">
              <a:buNone/>
            </a:pPr>
            <a:r>
              <a:rPr lang="es-CO" dirty="0" smtClean="0"/>
              <a:t> </a:t>
            </a:r>
          </a:p>
          <a:p>
            <a:pPr marL="0" indent="0" algn="ctr">
              <a:buNone/>
            </a:pPr>
            <a:r>
              <a:rPr lang="es-CO" dirty="0" smtClean="0"/>
              <a:t>Del </a:t>
            </a:r>
            <a:r>
              <a:rPr lang="es-CO" dirty="0"/>
              <a:t>mismo modo, en el huerto del Edén, el tentador había tenido el propósito de inducir a Eva a no creer en las palabras que Dios tan claramente había pronunciado en cuanto al árbol del conocimiento.  </a:t>
            </a:r>
            <a:r>
              <a:rPr lang="es-CO" dirty="0">
                <a:latin typeface="Agency FB" pitchFamily="34" charset="0"/>
              </a:rPr>
              <a:t>Así también Satanás se acerca a los hombres y a las mujeres hoy, tratando de conseguir que no crean las verdades que tan claramente aparecen en la Palabra revelada de Dios</a:t>
            </a:r>
            <a:r>
              <a:rPr lang="es-CO" dirty="0"/>
              <a:t>.</a:t>
            </a:r>
          </a:p>
        </p:txBody>
      </p:sp>
    </p:spTree>
    <p:extLst>
      <p:ext uri="{BB962C8B-B14F-4D97-AF65-F5344CB8AC3E}">
        <p14:creationId xmlns:p14="http://schemas.microsoft.com/office/powerpoint/2010/main" val="5608489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85000" lnSpcReduction="20000"/>
          </a:bodyPr>
          <a:lstStyle/>
          <a:p>
            <a:pPr marL="0" indent="0" algn="ctr">
              <a:buNone/>
            </a:pPr>
            <a:r>
              <a:rPr lang="es-CO" dirty="0"/>
              <a:t>Las </a:t>
            </a:r>
            <a:r>
              <a:rPr lang="es-CO" dirty="0" smtClean="0"/>
              <a:t>mismas palabras </a:t>
            </a:r>
            <a:r>
              <a:rPr lang="es-CO" dirty="0"/>
              <a:t>que Satanás empleó en esta ocasión fueron repetidas más tarde por los dirigentes judíos al burlarse de Jesús en la cruz </a:t>
            </a:r>
            <a:r>
              <a:rPr lang="es-CO" dirty="0" smtClean="0">
                <a:solidFill>
                  <a:srgbClr val="FF0000"/>
                </a:solidFill>
              </a:rPr>
              <a:t>Mat.27:40</a:t>
            </a:r>
            <a:r>
              <a:rPr lang="es-CO" dirty="0" smtClean="0"/>
              <a:t>.</a:t>
            </a:r>
            <a:r>
              <a:rPr lang="es-CO" dirty="0"/>
              <a:t> </a:t>
            </a:r>
            <a:r>
              <a:rPr lang="es-CO" dirty="0" smtClean="0"/>
              <a:t>Diciendo</a:t>
            </a:r>
            <a:r>
              <a:rPr lang="es-CO" dirty="0"/>
              <a:t>: </a:t>
            </a:r>
            <a:r>
              <a:rPr lang="es-CO" dirty="0" smtClean="0"/>
              <a:t> «</a:t>
            </a:r>
            <a:r>
              <a:rPr lang="es-CO" dirty="0" smtClean="0">
                <a:latin typeface="Agency FB" pitchFamily="34" charset="0"/>
              </a:rPr>
              <a:t>Tú</a:t>
            </a:r>
            <a:r>
              <a:rPr lang="es-CO" dirty="0">
                <a:latin typeface="Agency FB" pitchFamily="34" charset="0"/>
              </a:rPr>
              <a:t>, el que derribas el Templo, y en tres días [lo] reedificas, sálvate a ti mismo. </a:t>
            </a:r>
            <a:r>
              <a:rPr lang="es-CO" b="1" u="sng" dirty="0">
                <a:latin typeface="Agency FB" pitchFamily="34" charset="0"/>
              </a:rPr>
              <a:t>Si eres Hijo de Dios, desciende del </a:t>
            </a:r>
            <a:r>
              <a:rPr lang="es-CO" b="1" u="sng" dirty="0" smtClean="0">
                <a:latin typeface="Agency FB" pitchFamily="34" charset="0"/>
              </a:rPr>
              <a:t>madero</a:t>
            </a:r>
            <a:r>
              <a:rPr lang="es-CO" dirty="0" smtClean="0"/>
              <a:t>».</a:t>
            </a:r>
          </a:p>
          <a:p>
            <a:pPr marL="0" indent="0" algn="ctr">
              <a:buNone/>
            </a:pPr>
            <a:endParaRPr lang="es-CO" dirty="0" smtClean="0"/>
          </a:p>
          <a:p>
            <a:pPr marL="0" indent="0" algn="ctr">
              <a:buNone/>
            </a:pPr>
            <a:r>
              <a:rPr lang="es-CO" dirty="0" smtClean="0"/>
              <a:t>Satanás se proponía personalmente en esta ocasión, y después a través de los dirigentes de Israel sembrar duda en al mente de Cristo como lo había hecho con Eva a través de la serpiente. </a:t>
            </a:r>
          </a:p>
          <a:p>
            <a:pPr marL="0" indent="0" algn="ctr">
              <a:buNone/>
            </a:pPr>
            <a:endParaRPr lang="es-CO" dirty="0" smtClean="0"/>
          </a:p>
          <a:p>
            <a:pPr marL="0" indent="0" algn="ctr">
              <a:buNone/>
            </a:pPr>
            <a:r>
              <a:rPr lang="es-CO" sz="3300" b="1" i="1" dirty="0" smtClean="0">
                <a:solidFill>
                  <a:srgbClr val="FF0000"/>
                </a:solidFill>
              </a:rPr>
              <a:t>¿Como respondió El Señor?</a:t>
            </a:r>
          </a:p>
          <a:p>
            <a:pPr marL="0" indent="0" algn="ctr">
              <a:buNone/>
            </a:pPr>
            <a:r>
              <a:rPr lang="es-CO" sz="3300" b="1" u="sng" dirty="0" smtClean="0">
                <a:solidFill>
                  <a:srgbClr val="FF0000"/>
                </a:solidFill>
              </a:rPr>
              <a:t>Mat.4:4</a:t>
            </a:r>
            <a:r>
              <a:rPr lang="es-CO" dirty="0" smtClean="0"/>
              <a:t>. Mas </a:t>
            </a:r>
            <a:r>
              <a:rPr lang="es-CO" dirty="0"/>
              <a:t>él respondiendo, dijo: </a:t>
            </a:r>
            <a:r>
              <a:rPr lang="es-CO" dirty="0" smtClean="0"/>
              <a:t>«</a:t>
            </a:r>
            <a:r>
              <a:rPr lang="es-CO" u="sng" dirty="0" smtClean="0">
                <a:latin typeface="Agency FB" pitchFamily="34" charset="0"/>
              </a:rPr>
              <a:t>Escrito </a:t>
            </a:r>
            <a:r>
              <a:rPr lang="es-CO" u="sng" dirty="0">
                <a:latin typeface="Agency FB" pitchFamily="34" charset="0"/>
              </a:rPr>
              <a:t>está</a:t>
            </a:r>
            <a:r>
              <a:rPr lang="es-CO" dirty="0">
                <a:latin typeface="Agency FB" pitchFamily="34" charset="0"/>
              </a:rPr>
              <a:t>: No con sólo el pan vivirá el hombre, mas con toda palabra que sale por la boca de </a:t>
            </a:r>
            <a:r>
              <a:rPr lang="es-CO" dirty="0" smtClean="0">
                <a:latin typeface="Agency FB" pitchFamily="34" charset="0"/>
              </a:rPr>
              <a:t>Dios</a:t>
            </a:r>
            <a:r>
              <a:rPr lang="es-CO" dirty="0" smtClean="0"/>
              <a:t>».</a:t>
            </a:r>
            <a:endParaRPr lang="es-CO" dirty="0"/>
          </a:p>
        </p:txBody>
      </p:sp>
    </p:spTree>
    <p:extLst>
      <p:ext uri="{BB962C8B-B14F-4D97-AF65-F5344CB8AC3E}">
        <p14:creationId xmlns:p14="http://schemas.microsoft.com/office/powerpoint/2010/main" val="35203375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heel(1)">
                                      <p:cBhvr>
                                        <p:cTn id="12" dur="20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wheel(1)">
                                      <p:cBhvr>
                                        <p:cTn id="1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10000"/>
          </a:bodyPr>
          <a:lstStyle/>
          <a:p>
            <a:pPr marL="0" indent="0" algn="ctr">
              <a:buNone/>
            </a:pPr>
            <a:r>
              <a:rPr lang="es-CO" dirty="0" smtClean="0"/>
              <a:t>Así como el cuerpo necesita del pan diario para su sustento, Cristo dice que su alimento era la Palabra de Dios, y las palabras «</a:t>
            </a:r>
            <a:r>
              <a:rPr lang="es-CO" b="1" u="sng" dirty="0" smtClean="0">
                <a:latin typeface="Agency FB" pitchFamily="34" charset="0"/>
              </a:rPr>
              <a:t>Este </a:t>
            </a:r>
            <a:r>
              <a:rPr lang="es-CO" b="1" u="sng" dirty="0">
                <a:latin typeface="Agency FB" pitchFamily="34" charset="0"/>
              </a:rPr>
              <a:t>es mi Hijo </a:t>
            </a:r>
            <a:r>
              <a:rPr lang="es-CO" b="1" u="sng" dirty="0" smtClean="0">
                <a:latin typeface="Agency FB" pitchFamily="34" charset="0"/>
              </a:rPr>
              <a:t>amado</a:t>
            </a:r>
            <a:r>
              <a:rPr lang="es-CO" dirty="0" smtClean="0">
                <a:latin typeface="Agency FB" pitchFamily="34" charset="0"/>
              </a:rPr>
              <a:t>», habían salido de la boca de Dios. Por ello, a pesar de las circunstancias, Cristo se apoyaba en la Palabra de Dios.</a:t>
            </a:r>
          </a:p>
          <a:p>
            <a:pPr marL="0" indent="0" algn="ctr">
              <a:buNone/>
            </a:pPr>
            <a:endParaRPr lang="es-CO" dirty="0">
              <a:latin typeface="Agency FB" pitchFamily="34" charset="0"/>
            </a:endParaRPr>
          </a:p>
          <a:p>
            <a:pPr marL="0" indent="0" algn="ctr">
              <a:buNone/>
            </a:pPr>
            <a:r>
              <a:rPr lang="es-CO" dirty="0" smtClean="0">
                <a:latin typeface="+mj-lt"/>
              </a:rPr>
              <a:t>Al escuchar las palabra se Jesús, Satanás pensó: ¡huao! E Inmediatamente hace lo siguiente: </a:t>
            </a:r>
            <a:r>
              <a:rPr lang="es-CO" b="1" u="sng" dirty="0" smtClean="0">
                <a:solidFill>
                  <a:srgbClr val="FF0000"/>
                </a:solidFill>
                <a:latin typeface="Agency FB" pitchFamily="34" charset="0"/>
              </a:rPr>
              <a:t>Mat.4:</a:t>
            </a:r>
            <a:r>
              <a:rPr lang="es-CO" b="1" u="sng" baseline="30000" dirty="0">
                <a:solidFill>
                  <a:srgbClr val="FF0000"/>
                </a:solidFill>
              </a:rPr>
              <a:t> </a:t>
            </a:r>
            <a:r>
              <a:rPr lang="es-CO" b="1" u="sng" dirty="0" smtClean="0">
                <a:solidFill>
                  <a:srgbClr val="FF0000"/>
                </a:solidFill>
              </a:rPr>
              <a:t>5,6</a:t>
            </a:r>
            <a:r>
              <a:rPr lang="es-CO" b="1" dirty="0" smtClean="0"/>
              <a:t>. </a:t>
            </a:r>
            <a:r>
              <a:rPr lang="es-CO" dirty="0" smtClean="0"/>
              <a:t>Entonces </a:t>
            </a:r>
            <a:r>
              <a:rPr lang="es-CO" dirty="0"/>
              <a:t>el diablo le pasa a la Santa ciudad, y lo pone sobre las almenas del Templo, </a:t>
            </a:r>
            <a:r>
              <a:rPr lang="es-CO" b="1" baseline="30000" dirty="0" smtClean="0"/>
              <a:t>6 </a:t>
            </a:r>
            <a:r>
              <a:rPr lang="es-CO" dirty="0"/>
              <a:t>Y le dice: Si eres Hijo de Dios, échate abajo; que escrito está: A sus ángeles mandará por ti, y te alzarán en las manos, para que nunca tropieces [con] tu pie en piedra. </a:t>
            </a:r>
          </a:p>
        </p:txBody>
      </p:sp>
    </p:spTree>
    <p:extLst>
      <p:ext uri="{BB962C8B-B14F-4D97-AF65-F5344CB8AC3E}">
        <p14:creationId xmlns:p14="http://schemas.microsoft.com/office/powerpoint/2010/main" val="37670935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p:spPr>
        <p:txBody>
          <a:bodyPr>
            <a:normAutofit fontScale="92500" lnSpcReduction="20000"/>
          </a:bodyPr>
          <a:lstStyle/>
          <a:p>
            <a:pPr marL="0" indent="0" algn="ctr">
              <a:buNone/>
            </a:pPr>
            <a:endParaRPr lang="es-CO" dirty="0" smtClean="0"/>
          </a:p>
          <a:p>
            <a:pPr marL="0" indent="0" algn="ctr">
              <a:buNone/>
            </a:pPr>
            <a:r>
              <a:rPr lang="es-CO" dirty="0" smtClean="0"/>
              <a:t>Conforme Jesús le citó la Palabra de Dios, Satanás también hace uso de ella citándole el </a:t>
            </a:r>
            <a:r>
              <a:rPr lang="es-CO" b="1" dirty="0">
                <a:solidFill>
                  <a:srgbClr val="FF0000"/>
                </a:solidFill>
              </a:rPr>
              <a:t>Salmo 91.11,12</a:t>
            </a:r>
            <a:r>
              <a:rPr lang="es-CO" dirty="0"/>
              <a:t>. </a:t>
            </a:r>
            <a:r>
              <a:rPr lang="es-CO" dirty="0" smtClean="0"/>
              <a:t>«Porque </a:t>
            </a:r>
            <a:r>
              <a:rPr lang="es-CO" dirty="0"/>
              <a:t>a sus ángeles mandará [acerca] de ti, </a:t>
            </a:r>
            <a:r>
              <a:rPr lang="es-CO" u="sng" dirty="0" smtClean="0"/>
              <a:t>QUE TE GUARDEN EN TODOS TUS CAMINOS </a:t>
            </a:r>
            <a:r>
              <a:rPr lang="es-CO" b="1" baseline="30000" dirty="0" smtClean="0"/>
              <a:t>12 </a:t>
            </a:r>
            <a:r>
              <a:rPr lang="es-CO" dirty="0"/>
              <a:t>En las manos te llevarán, para que tu pie no tropiece en </a:t>
            </a:r>
            <a:r>
              <a:rPr lang="es-CO" dirty="0" smtClean="0"/>
              <a:t>piedra». </a:t>
            </a:r>
          </a:p>
          <a:p>
            <a:pPr marL="0" indent="0" algn="ctr">
              <a:buNone/>
            </a:pPr>
            <a:r>
              <a:rPr lang="es-CO" dirty="0" smtClean="0"/>
              <a:t>Note que Satanás no le citó a Jesús el texto completo, suprimió 7 palabras del Salmo 91:11. «</a:t>
            </a:r>
            <a:r>
              <a:rPr lang="es-CO" u="sng" dirty="0" smtClean="0">
                <a:latin typeface="Agency FB" pitchFamily="34" charset="0"/>
              </a:rPr>
              <a:t>Que te guarden en todos tus caminos</a:t>
            </a:r>
            <a:r>
              <a:rPr lang="es-CO" dirty="0" smtClean="0"/>
              <a:t>». Es decir, Dios nos guarda siempre y cuando nosotros andemos en sus caminos, pero Satanás le dice a Jesús: «</a:t>
            </a:r>
            <a:r>
              <a:rPr lang="es-CO" u="sng" dirty="0" smtClean="0">
                <a:latin typeface="Agency FB" pitchFamily="34" charset="0"/>
              </a:rPr>
              <a:t>Si </a:t>
            </a:r>
            <a:r>
              <a:rPr lang="es-CO" u="sng" dirty="0">
                <a:latin typeface="Agency FB" pitchFamily="34" charset="0"/>
              </a:rPr>
              <a:t>eres Hijo de Dios, </a:t>
            </a:r>
            <a:r>
              <a:rPr lang="es-CO" b="1" u="sng" dirty="0">
                <a:latin typeface="Agency FB" pitchFamily="34" charset="0"/>
              </a:rPr>
              <a:t>échate </a:t>
            </a:r>
            <a:r>
              <a:rPr lang="es-CO" b="1" u="sng" dirty="0" smtClean="0">
                <a:latin typeface="Agency FB" pitchFamily="34" charset="0"/>
              </a:rPr>
              <a:t>abajo</a:t>
            </a:r>
            <a:r>
              <a:rPr lang="es-CO" dirty="0" smtClean="0"/>
              <a:t>». Si Satanás lo hubiese empujado, Dios habría cumplido su promesa, Ahora, si Jesús lo hubiese hecho, sería presunción.</a:t>
            </a:r>
            <a:endParaRPr lang="es-CO" dirty="0"/>
          </a:p>
        </p:txBody>
      </p:sp>
    </p:spTree>
    <p:extLst>
      <p:ext uri="{BB962C8B-B14F-4D97-AF65-F5344CB8AC3E}">
        <p14:creationId xmlns:p14="http://schemas.microsoft.com/office/powerpoint/2010/main" val="146563287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10000"/>
          </a:bodyPr>
          <a:lstStyle/>
          <a:p>
            <a:pPr marL="0" indent="0" algn="ctr">
              <a:buNone/>
            </a:pPr>
            <a:r>
              <a:rPr lang="es-CO" dirty="0"/>
              <a:t>Muchos hoy reclaman las promesas </a:t>
            </a:r>
            <a:r>
              <a:rPr lang="es-CO" dirty="0" smtClean="0"/>
              <a:t>de Dios sin  </a:t>
            </a:r>
            <a:r>
              <a:rPr lang="es-CO" dirty="0"/>
              <a:t>obedecer la palabra de Dios. </a:t>
            </a:r>
            <a:r>
              <a:rPr lang="es-CO" dirty="0" smtClean="0"/>
              <a:t>Oran que Dios los guarde en el camino y luego aceleran el carro o la moto a </a:t>
            </a:r>
            <a:r>
              <a:rPr lang="es-CO" dirty="0"/>
              <a:t>180 </a:t>
            </a:r>
            <a:r>
              <a:rPr lang="es-CO" dirty="0" smtClean="0"/>
              <a:t>kits. Oran </a:t>
            </a:r>
            <a:r>
              <a:rPr lang="es-CO" dirty="0"/>
              <a:t>por su salud pero comen de todo, </a:t>
            </a:r>
            <a:r>
              <a:rPr lang="es-CO" dirty="0" smtClean="0"/>
              <a:t>y a cualquier hora, fuman, toman licor, Etc. Etc. Eso es presunción.</a:t>
            </a:r>
            <a:endParaRPr lang="es-CO" dirty="0"/>
          </a:p>
          <a:p>
            <a:endParaRPr lang="es-CO" dirty="0" smtClean="0"/>
          </a:p>
          <a:p>
            <a:pPr marL="0" indent="0" algn="ctr">
              <a:buNone/>
            </a:pPr>
            <a:r>
              <a:rPr lang="es-CO" sz="3300" b="1" u="sng" dirty="0" smtClean="0">
                <a:solidFill>
                  <a:srgbClr val="FF0000"/>
                </a:solidFill>
              </a:rPr>
              <a:t>Apoc.22:18,19</a:t>
            </a:r>
            <a:r>
              <a:rPr lang="es-CO" dirty="0" smtClean="0"/>
              <a:t>.</a:t>
            </a:r>
            <a:r>
              <a:rPr lang="es-CO" b="1" baseline="30000" dirty="0"/>
              <a:t>   </a:t>
            </a:r>
            <a:r>
              <a:rPr lang="es-CO" b="1" dirty="0" smtClean="0"/>
              <a:t>«</a:t>
            </a:r>
            <a:r>
              <a:rPr lang="es-CO" dirty="0" smtClean="0">
                <a:latin typeface="Agency FB" pitchFamily="34" charset="0"/>
              </a:rPr>
              <a:t>Porque </a:t>
            </a:r>
            <a:r>
              <a:rPr lang="es-CO" dirty="0">
                <a:latin typeface="Agency FB" pitchFamily="34" charset="0"/>
              </a:rPr>
              <a:t>yo testifico a cualquiera que oye las palabras de la profecía de este libro: Si alguno </a:t>
            </a:r>
            <a:r>
              <a:rPr lang="es-CO" b="1" u="sng" dirty="0">
                <a:latin typeface="Agency FB" pitchFamily="34" charset="0"/>
              </a:rPr>
              <a:t>añadiere</a:t>
            </a:r>
            <a:r>
              <a:rPr lang="es-CO" dirty="0">
                <a:latin typeface="Agency FB" pitchFamily="34" charset="0"/>
              </a:rPr>
              <a:t> a estas cosas, Dios pondrá sobre él las plagas que están escritas en este libro. </a:t>
            </a:r>
            <a:r>
              <a:rPr lang="es-CO" b="1" baseline="30000" dirty="0" smtClean="0">
                <a:latin typeface="Agency FB" pitchFamily="34" charset="0"/>
              </a:rPr>
              <a:t>19 </a:t>
            </a:r>
            <a:r>
              <a:rPr lang="es-CO" dirty="0">
                <a:latin typeface="Agency FB" pitchFamily="34" charset="0"/>
              </a:rPr>
              <a:t>Y si alguno </a:t>
            </a:r>
            <a:r>
              <a:rPr lang="es-CO" b="1" u="sng" dirty="0">
                <a:latin typeface="Agency FB" pitchFamily="34" charset="0"/>
              </a:rPr>
              <a:t>disminuyere</a:t>
            </a:r>
            <a:r>
              <a:rPr lang="es-CO" dirty="0">
                <a:latin typeface="Agency FB" pitchFamily="34" charset="0"/>
              </a:rPr>
              <a:t> de las palabras del libro de esta profecía, Dios quitará su parte del libro de la vida, y de la santa Ciudad, y de las cosas que están escritas en este </a:t>
            </a:r>
            <a:r>
              <a:rPr lang="es-CO" dirty="0" smtClean="0">
                <a:latin typeface="Agency FB" pitchFamily="34" charset="0"/>
              </a:rPr>
              <a:t>libro</a:t>
            </a:r>
            <a:r>
              <a:rPr lang="es-CO" dirty="0" smtClean="0"/>
              <a:t>».</a:t>
            </a:r>
            <a:endParaRPr lang="es-CO" dirty="0"/>
          </a:p>
          <a:p>
            <a:endParaRPr lang="es-CO" dirty="0"/>
          </a:p>
        </p:txBody>
      </p:sp>
    </p:spTree>
    <p:extLst>
      <p:ext uri="{BB962C8B-B14F-4D97-AF65-F5344CB8AC3E}">
        <p14:creationId xmlns:p14="http://schemas.microsoft.com/office/powerpoint/2010/main" val="42764087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77500" lnSpcReduction="20000"/>
          </a:bodyPr>
          <a:lstStyle/>
          <a:p>
            <a:pPr marL="0" indent="0" algn="ctr">
              <a:buNone/>
            </a:pPr>
            <a:r>
              <a:rPr lang="es-CO" sz="3300" b="1" u="sng" dirty="0" smtClean="0">
                <a:solidFill>
                  <a:srgbClr val="FF0000"/>
                </a:solidFill>
              </a:rPr>
              <a:t>2Tim.4:2-4</a:t>
            </a:r>
            <a:r>
              <a:rPr lang="es-CO" dirty="0" smtClean="0"/>
              <a:t>.</a:t>
            </a:r>
            <a:r>
              <a:rPr lang="es-CO" dirty="0"/>
              <a:t> </a:t>
            </a:r>
            <a:r>
              <a:rPr lang="es-CO" dirty="0">
                <a:latin typeface="Agency FB" pitchFamily="34" charset="0"/>
              </a:rPr>
              <a:t>Que prediques la palabra; que instes a tiempo y fuera de tiempo; redarguye, reprende, exhorta con toda blandura y doctrina: </a:t>
            </a:r>
            <a:r>
              <a:rPr lang="es-CO" b="1" baseline="30000" dirty="0" smtClean="0">
                <a:latin typeface="Agency FB" pitchFamily="34" charset="0"/>
              </a:rPr>
              <a:t>3 </a:t>
            </a:r>
            <a:r>
              <a:rPr lang="es-CO" dirty="0">
                <a:latin typeface="Agency FB" pitchFamily="34" charset="0"/>
              </a:rPr>
              <a:t>Porque vendrá tiempo cuando no sufrirán la sana doctrina, </a:t>
            </a:r>
            <a:r>
              <a:rPr lang="es-CO" dirty="0" smtClean="0">
                <a:latin typeface="Agency FB" pitchFamily="34" charset="0"/>
              </a:rPr>
              <a:t>antes </a:t>
            </a:r>
            <a:r>
              <a:rPr lang="es-CO" dirty="0">
                <a:latin typeface="Agency FB" pitchFamily="34" charset="0"/>
              </a:rPr>
              <a:t>teniendo </a:t>
            </a:r>
            <a:r>
              <a:rPr lang="es-CO" b="1" u="sng" dirty="0">
                <a:latin typeface="Agency FB" pitchFamily="34" charset="0"/>
              </a:rPr>
              <a:t>comezón en las orejas</a:t>
            </a:r>
            <a:r>
              <a:rPr lang="es-CO" dirty="0">
                <a:latin typeface="Agency FB" pitchFamily="34" charset="0"/>
              </a:rPr>
              <a:t>, se amontonarán maestros que les hablen conforme a sus mismas </a:t>
            </a:r>
            <a:r>
              <a:rPr lang="es-CO" b="1" u="sng" dirty="0">
                <a:latin typeface="Agency FB" pitchFamily="34" charset="0"/>
              </a:rPr>
              <a:t>concupiscencias</a:t>
            </a:r>
            <a:r>
              <a:rPr lang="es-CO" dirty="0">
                <a:latin typeface="Agency FB" pitchFamily="34" charset="0"/>
              </a:rPr>
              <a:t>. </a:t>
            </a:r>
            <a:r>
              <a:rPr lang="es-CO" b="1" baseline="30000" dirty="0" smtClean="0">
                <a:latin typeface="Agency FB" pitchFamily="34" charset="0"/>
              </a:rPr>
              <a:t>4 </a:t>
            </a:r>
            <a:r>
              <a:rPr lang="es-CO" dirty="0">
                <a:latin typeface="Agency FB" pitchFamily="34" charset="0"/>
              </a:rPr>
              <a:t>Y así apartarán de la verdad el </a:t>
            </a:r>
            <a:r>
              <a:rPr lang="es-CO" dirty="0" smtClean="0">
                <a:latin typeface="Agency FB" pitchFamily="34" charset="0"/>
              </a:rPr>
              <a:t>oído, </a:t>
            </a:r>
            <a:r>
              <a:rPr lang="es-CO" dirty="0">
                <a:latin typeface="Agency FB" pitchFamily="34" charset="0"/>
              </a:rPr>
              <a:t>y se volverán a las fábulas</a:t>
            </a:r>
            <a:r>
              <a:rPr lang="es-CO" dirty="0"/>
              <a:t>.</a:t>
            </a:r>
          </a:p>
          <a:p>
            <a:endParaRPr lang="es-CO" dirty="0" smtClean="0"/>
          </a:p>
          <a:p>
            <a:pPr marL="0" indent="0" algn="ctr">
              <a:buNone/>
            </a:pPr>
            <a:r>
              <a:rPr lang="es-CO" sz="3600" b="1" u="sng" dirty="0" smtClean="0">
                <a:solidFill>
                  <a:srgbClr val="FF0000"/>
                </a:solidFill>
              </a:rPr>
              <a:t>2Ped.3.15-17</a:t>
            </a:r>
            <a:r>
              <a:rPr lang="es-CO" dirty="0" smtClean="0"/>
              <a:t>.</a:t>
            </a:r>
            <a:r>
              <a:rPr lang="es-CO" b="1" baseline="30000" dirty="0"/>
              <a:t> </a:t>
            </a:r>
            <a:r>
              <a:rPr lang="es-CO" dirty="0" smtClean="0"/>
              <a:t>Y tened </a:t>
            </a:r>
            <a:r>
              <a:rPr lang="es-CO" dirty="0"/>
              <a:t>por cierto que la larga paciencia de nuestro Señor es para salud, así como también nuestro amado hermano Pablo, según la sabiduría que le ha sido dada, os ha escrito; </a:t>
            </a:r>
            <a:r>
              <a:rPr lang="es-CO" b="1" baseline="30000" dirty="0" smtClean="0"/>
              <a:t>16 </a:t>
            </a:r>
            <a:r>
              <a:rPr lang="es-CO" dirty="0"/>
              <a:t>Como también en todas sus epístolas hablando en ellas de estas cosas; entre las cuales hay algunas </a:t>
            </a:r>
            <a:r>
              <a:rPr lang="es-CO" b="1" u="sng" dirty="0"/>
              <a:t>difíciles de entender</a:t>
            </a:r>
            <a:r>
              <a:rPr lang="es-CO" dirty="0"/>
              <a:t>, las cuales </a:t>
            </a:r>
            <a:r>
              <a:rPr lang="es-CO" dirty="0" smtClean="0"/>
              <a:t>los   </a:t>
            </a:r>
            <a:r>
              <a:rPr lang="es-CO" b="1" u="sng" dirty="0"/>
              <a:t>indoctos e inconstantes tuercen</a:t>
            </a:r>
            <a:r>
              <a:rPr lang="es-CO" dirty="0"/>
              <a:t>, como también las otras Escrituras, para perdición de sí mismos. </a:t>
            </a:r>
            <a:r>
              <a:rPr lang="es-CO" b="1" baseline="30000" dirty="0" smtClean="0"/>
              <a:t>17 </a:t>
            </a:r>
            <a:r>
              <a:rPr lang="es-CO" dirty="0"/>
              <a:t>Así que vosotros, oh amados, pues estáis amonestados, </a:t>
            </a:r>
            <a:r>
              <a:rPr lang="es-CO" dirty="0" smtClean="0"/>
              <a:t>guardaos </a:t>
            </a:r>
            <a:r>
              <a:rPr lang="es-CO" dirty="0"/>
              <a:t>que por el error de los abominables no </a:t>
            </a:r>
            <a:r>
              <a:rPr lang="es-CO" dirty="0" smtClean="0"/>
              <a:t>seáis </a:t>
            </a:r>
            <a:r>
              <a:rPr lang="es-CO" dirty="0"/>
              <a:t>juntamente con los otros engañados, y caigáis de vuestra propia firmeza. </a:t>
            </a:r>
          </a:p>
        </p:txBody>
      </p:sp>
    </p:spTree>
    <p:extLst>
      <p:ext uri="{BB962C8B-B14F-4D97-AF65-F5344CB8AC3E}">
        <p14:creationId xmlns:p14="http://schemas.microsoft.com/office/powerpoint/2010/main" val="129581319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6552728"/>
          </a:xfrm>
        </p:spPr>
        <p:txBody>
          <a:bodyPr>
            <a:normAutofit fontScale="85000" lnSpcReduction="20000"/>
          </a:bodyPr>
          <a:lstStyle/>
          <a:p>
            <a:pPr marL="0" indent="0" algn="ctr">
              <a:buNone/>
            </a:pPr>
            <a:r>
              <a:rPr lang="es-CO" dirty="0"/>
              <a:t>Note que la culpa no está en la Escritura, sino en los </a:t>
            </a:r>
            <a:r>
              <a:rPr lang="es-CO" dirty="0" smtClean="0"/>
              <a:t>«</a:t>
            </a:r>
            <a:r>
              <a:rPr lang="es-CO" b="1" u="sng" dirty="0" smtClean="0"/>
              <a:t>indoctos </a:t>
            </a:r>
            <a:r>
              <a:rPr lang="es-CO" b="1" u="sng" dirty="0"/>
              <a:t>e </a:t>
            </a:r>
            <a:r>
              <a:rPr lang="es-CO" b="1" u="sng" dirty="0" smtClean="0"/>
              <a:t>inconstantes</a:t>
            </a:r>
            <a:r>
              <a:rPr lang="es-CO" dirty="0" smtClean="0"/>
              <a:t>»,  que por no investigar a fondo la Sagrada Escritura, o por no aceptar la Palabra de Dios tal conforme esta escrita, la tuercen conforme a su concupiscencia, quiere decir conforme a sus deseos y conveniencias, o se dejan guiar por lo que les enseñan sus maestros, para perdición de si mismos, dice el apóstol Pedro.</a:t>
            </a:r>
            <a:endParaRPr lang="es-CO" dirty="0"/>
          </a:p>
          <a:p>
            <a:pPr marL="0" indent="0" algn="ctr">
              <a:buNone/>
            </a:pPr>
            <a:endParaRPr lang="es-CO" sz="3600" b="1" u="sng" dirty="0" smtClean="0">
              <a:solidFill>
                <a:srgbClr val="FF0000"/>
              </a:solidFill>
            </a:endParaRPr>
          </a:p>
          <a:p>
            <a:pPr marL="0" indent="0" algn="ctr">
              <a:buNone/>
            </a:pPr>
            <a:r>
              <a:rPr lang="es-CO" sz="3600" b="1" u="sng" dirty="0" smtClean="0">
                <a:solidFill>
                  <a:srgbClr val="FF0000"/>
                </a:solidFill>
              </a:rPr>
              <a:t>Rom</a:t>
            </a:r>
            <a:r>
              <a:rPr lang="es-CO" sz="3600" b="1" u="sng" dirty="0">
                <a:solidFill>
                  <a:srgbClr val="FF0000"/>
                </a:solidFill>
              </a:rPr>
              <a:t>. 3:28</a:t>
            </a:r>
            <a:r>
              <a:rPr lang="es-CO" dirty="0" smtClean="0"/>
              <a:t>.</a:t>
            </a:r>
            <a:r>
              <a:rPr lang="es-CO" b="1" baseline="30000" dirty="0"/>
              <a:t> </a:t>
            </a:r>
            <a:r>
              <a:rPr lang="es-CO" b="1" baseline="30000" dirty="0" smtClean="0"/>
              <a:t> </a:t>
            </a:r>
            <a:r>
              <a:rPr lang="es-CO" dirty="0" smtClean="0"/>
              <a:t>Así </a:t>
            </a:r>
            <a:r>
              <a:rPr lang="es-CO" dirty="0"/>
              <a:t>que, concluimos ser el hombre </a:t>
            </a:r>
            <a:r>
              <a:rPr lang="es-CO" u="sng" dirty="0">
                <a:latin typeface="Agency FB" pitchFamily="34" charset="0"/>
              </a:rPr>
              <a:t>justificado por </a:t>
            </a:r>
            <a:r>
              <a:rPr lang="es-CO" u="sng" dirty="0" smtClean="0">
                <a:latin typeface="Agency FB" pitchFamily="34" charset="0"/>
              </a:rPr>
              <a:t>fe </a:t>
            </a:r>
            <a:r>
              <a:rPr lang="es-CO" u="sng" dirty="0">
                <a:latin typeface="Agency FB" pitchFamily="34" charset="0"/>
              </a:rPr>
              <a:t>sin las obras de la ley</a:t>
            </a:r>
            <a:r>
              <a:rPr lang="es-CO" dirty="0" smtClean="0"/>
              <a:t>. </a:t>
            </a:r>
          </a:p>
          <a:p>
            <a:pPr marL="0" indent="0" algn="ctr">
              <a:buNone/>
            </a:pPr>
            <a:r>
              <a:rPr lang="es-CO" dirty="0" smtClean="0"/>
              <a:t>Este es uno de los textos favoritos que muchos tuercen, enseñando que la ley ya no hay necesidad de guardarla, que basta con creer, y ya.</a:t>
            </a:r>
            <a:endParaRPr lang="es-CO" dirty="0"/>
          </a:p>
          <a:p>
            <a:pPr marL="0" indent="0" algn="ctr">
              <a:buNone/>
            </a:pPr>
            <a:r>
              <a:rPr lang="es-CO" sz="3300" dirty="0" smtClean="0"/>
              <a:t>Tal ves no han leído </a:t>
            </a:r>
            <a:r>
              <a:rPr lang="es-CO" sz="3800" b="1" u="sng" dirty="0" smtClean="0">
                <a:solidFill>
                  <a:srgbClr val="FF0000"/>
                </a:solidFill>
              </a:rPr>
              <a:t>Rom.3:31</a:t>
            </a:r>
            <a:r>
              <a:rPr lang="es-CO" sz="3800" b="1" dirty="0" smtClean="0">
                <a:solidFill>
                  <a:srgbClr val="FF0000"/>
                </a:solidFill>
              </a:rPr>
              <a:t>. </a:t>
            </a:r>
            <a:r>
              <a:rPr lang="es-CO" sz="3300" dirty="0" smtClean="0"/>
              <a:t>Escrito por el mismo Pablo:  </a:t>
            </a:r>
            <a:r>
              <a:rPr lang="es-CO" sz="3800" b="1" dirty="0" smtClean="0">
                <a:solidFill>
                  <a:srgbClr val="FF0000"/>
                </a:solidFill>
              </a:rPr>
              <a:t> </a:t>
            </a:r>
            <a:r>
              <a:rPr lang="es-CO" sz="3800" b="1" baseline="30000" dirty="0" smtClean="0">
                <a:solidFill>
                  <a:srgbClr val="FF0000"/>
                </a:solidFill>
              </a:rPr>
              <a:t> </a:t>
            </a:r>
            <a:r>
              <a:rPr lang="es-CO" sz="3800" b="1" baseline="30000" dirty="0" smtClean="0"/>
              <a:t>«</a:t>
            </a:r>
            <a:r>
              <a:rPr lang="es-CO" sz="3800" dirty="0" smtClean="0"/>
              <a:t>¿</a:t>
            </a:r>
            <a:r>
              <a:rPr lang="es-CO" sz="3800" dirty="0" smtClean="0">
                <a:latin typeface="Agency FB" pitchFamily="34" charset="0"/>
              </a:rPr>
              <a:t>Luego </a:t>
            </a:r>
            <a:r>
              <a:rPr lang="es-CO" sz="3800" dirty="0">
                <a:latin typeface="Agency FB" pitchFamily="34" charset="0"/>
              </a:rPr>
              <a:t>deshacemos la ley por la </a:t>
            </a:r>
            <a:r>
              <a:rPr lang="es-CO" sz="3800" dirty="0" smtClean="0">
                <a:latin typeface="Agency FB" pitchFamily="34" charset="0"/>
              </a:rPr>
              <a:t>fe? </a:t>
            </a:r>
            <a:r>
              <a:rPr lang="es-CO" sz="3800" dirty="0">
                <a:latin typeface="Agency FB" pitchFamily="34" charset="0"/>
              </a:rPr>
              <a:t>En ninguna manera: </a:t>
            </a:r>
            <a:r>
              <a:rPr lang="es-CO" sz="3800" u="sng" dirty="0" smtClean="0">
                <a:latin typeface="Agency FB" pitchFamily="34" charset="0"/>
              </a:rPr>
              <a:t>antes </a:t>
            </a:r>
            <a:r>
              <a:rPr lang="es-CO" sz="3800" u="sng" dirty="0">
                <a:latin typeface="Agency FB" pitchFamily="34" charset="0"/>
              </a:rPr>
              <a:t>establecemos la </a:t>
            </a:r>
            <a:r>
              <a:rPr lang="es-CO" sz="3800" u="sng" dirty="0" smtClean="0">
                <a:latin typeface="Agency FB" pitchFamily="34" charset="0"/>
              </a:rPr>
              <a:t>ley</a:t>
            </a:r>
            <a:r>
              <a:rPr lang="es-CO" sz="3800" dirty="0" smtClean="0"/>
              <a:t>».</a:t>
            </a:r>
          </a:p>
          <a:p>
            <a:pPr marL="0" indent="0" algn="ctr">
              <a:buNone/>
            </a:pPr>
            <a:r>
              <a:rPr lang="es-CO" sz="3800" dirty="0" smtClean="0"/>
              <a:t>Miremos otros textos: </a:t>
            </a:r>
            <a:endParaRPr lang="es-CO" sz="3800" dirty="0"/>
          </a:p>
        </p:txBody>
      </p:sp>
    </p:spTree>
    <p:extLst>
      <p:ext uri="{BB962C8B-B14F-4D97-AF65-F5344CB8AC3E}">
        <p14:creationId xmlns:p14="http://schemas.microsoft.com/office/powerpoint/2010/main" val="21060325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p:cTn id="2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712968" cy="6408712"/>
          </a:xfrm>
        </p:spPr>
        <p:txBody>
          <a:bodyPr>
            <a:normAutofit fontScale="70000" lnSpcReduction="20000"/>
          </a:bodyPr>
          <a:lstStyle/>
          <a:p>
            <a:pPr marL="0" indent="0">
              <a:buNone/>
            </a:pPr>
            <a:r>
              <a:rPr lang="es-CO" sz="3400" b="1" u="sng" dirty="0" smtClean="0">
                <a:solidFill>
                  <a:srgbClr val="FF0000"/>
                </a:solidFill>
              </a:rPr>
              <a:t>Rom.5:20</a:t>
            </a:r>
            <a:r>
              <a:rPr lang="es-CO" sz="3400" dirty="0" smtClean="0"/>
              <a:t>.</a:t>
            </a:r>
            <a:r>
              <a:rPr lang="es-CO" sz="3400" dirty="0"/>
              <a:t> </a:t>
            </a:r>
            <a:r>
              <a:rPr lang="es-CO" sz="3400" dirty="0">
                <a:latin typeface="Agency FB" pitchFamily="34" charset="0"/>
              </a:rPr>
              <a:t>La ley empero entró para que el pecado abundase; mas cuando el pecado abundó, sobreabundó la gracia</a:t>
            </a:r>
            <a:r>
              <a:rPr lang="es-CO" sz="3400" dirty="0" smtClean="0"/>
              <a:t>; </a:t>
            </a:r>
          </a:p>
          <a:p>
            <a:pPr marL="0" indent="0">
              <a:buNone/>
            </a:pPr>
            <a:r>
              <a:rPr lang="es-CO" sz="3400" dirty="0" smtClean="0"/>
              <a:t>Nota: La función de la Ley es mostrar el pecado, sino hay ley no hay pecado, si no hay pecado, no se necesita la gracia. </a:t>
            </a:r>
            <a:endParaRPr lang="es-CO" sz="3400" dirty="0"/>
          </a:p>
          <a:p>
            <a:pPr marL="0" indent="0">
              <a:buNone/>
            </a:pPr>
            <a:r>
              <a:rPr lang="es-CO" sz="3400" b="1" u="sng" dirty="0" smtClean="0">
                <a:solidFill>
                  <a:srgbClr val="FF0000"/>
                </a:solidFill>
              </a:rPr>
              <a:t>Rom.6:1</a:t>
            </a:r>
            <a:r>
              <a:rPr lang="es-CO" sz="3400" dirty="0"/>
              <a:t>. </a:t>
            </a:r>
            <a:r>
              <a:rPr lang="es-CO" sz="3400" dirty="0">
                <a:latin typeface="Agency FB" pitchFamily="34" charset="0"/>
              </a:rPr>
              <a:t>¿PUES qué diremos? </a:t>
            </a:r>
            <a:r>
              <a:rPr lang="es-CO" sz="3400" dirty="0" smtClean="0">
                <a:latin typeface="Agency FB" pitchFamily="34" charset="0"/>
              </a:rPr>
              <a:t>¿Perseveraremos </a:t>
            </a:r>
            <a:r>
              <a:rPr lang="es-CO" sz="3400" dirty="0">
                <a:latin typeface="Agency FB" pitchFamily="34" charset="0"/>
              </a:rPr>
              <a:t>en el pecado, para que la gracia abunde</a:t>
            </a:r>
            <a:r>
              <a:rPr lang="es-CO" sz="3400" dirty="0"/>
              <a:t>?</a:t>
            </a:r>
          </a:p>
          <a:p>
            <a:pPr marL="0" indent="0">
              <a:buNone/>
            </a:pPr>
            <a:r>
              <a:rPr lang="es-CO" sz="3400" b="1" u="sng" dirty="0" smtClean="0">
                <a:solidFill>
                  <a:srgbClr val="FF0000"/>
                </a:solidFill>
              </a:rPr>
              <a:t>Rom. 6:14</a:t>
            </a:r>
            <a:r>
              <a:rPr lang="es-CO" sz="3400" dirty="0" smtClean="0"/>
              <a:t>.</a:t>
            </a:r>
            <a:r>
              <a:rPr lang="es-CO" sz="3400" b="1" baseline="30000" dirty="0"/>
              <a:t> </a:t>
            </a:r>
            <a:r>
              <a:rPr lang="es-CO" sz="3400" dirty="0" smtClean="0">
                <a:latin typeface="Agency FB" pitchFamily="34" charset="0"/>
              </a:rPr>
              <a:t>Porque </a:t>
            </a:r>
            <a:r>
              <a:rPr lang="es-CO" sz="3400" dirty="0">
                <a:latin typeface="Agency FB" pitchFamily="34" charset="0"/>
              </a:rPr>
              <a:t>el pecado no se enseñoreará de vosotros; porque no estáis debajo de la ley, sino debajo de la gracia</a:t>
            </a:r>
            <a:r>
              <a:rPr lang="es-CO" sz="3400" dirty="0" smtClean="0"/>
              <a:t>.</a:t>
            </a:r>
          </a:p>
          <a:p>
            <a:pPr marL="0" indent="0">
              <a:buNone/>
            </a:pPr>
            <a:r>
              <a:rPr lang="es-CO" sz="3400" b="1" u="sng" dirty="0" smtClean="0">
                <a:solidFill>
                  <a:srgbClr val="FF0000"/>
                </a:solidFill>
              </a:rPr>
              <a:t>Juan 14:15</a:t>
            </a:r>
            <a:r>
              <a:rPr lang="es-CO" sz="3400" dirty="0" smtClean="0"/>
              <a:t>. </a:t>
            </a:r>
            <a:r>
              <a:rPr lang="es-CO" sz="3400" dirty="0" smtClean="0">
                <a:latin typeface="Agency FB" pitchFamily="34" charset="0"/>
              </a:rPr>
              <a:t>Si </a:t>
            </a:r>
            <a:r>
              <a:rPr lang="es-CO" sz="3400" dirty="0">
                <a:latin typeface="Agency FB" pitchFamily="34" charset="0"/>
              </a:rPr>
              <a:t>me amáis, </a:t>
            </a:r>
            <a:r>
              <a:rPr lang="es-CO" sz="3400" dirty="0" smtClean="0">
                <a:latin typeface="Agency FB" pitchFamily="34" charset="0"/>
              </a:rPr>
              <a:t>guardad </a:t>
            </a:r>
            <a:r>
              <a:rPr lang="es-CO" sz="3400" dirty="0">
                <a:latin typeface="Agency FB" pitchFamily="34" charset="0"/>
              </a:rPr>
              <a:t>mis mandamientos</a:t>
            </a:r>
            <a:r>
              <a:rPr lang="es-CO" sz="3400" dirty="0" smtClean="0"/>
              <a:t>. Les dice Jesús a los que ya se habían entregado a Él.</a:t>
            </a:r>
          </a:p>
          <a:p>
            <a:pPr marL="0" indent="0">
              <a:buNone/>
            </a:pPr>
            <a:r>
              <a:rPr lang="es-CO" sz="3400" b="1" u="sng" dirty="0" smtClean="0">
                <a:solidFill>
                  <a:srgbClr val="FF0000"/>
                </a:solidFill>
              </a:rPr>
              <a:t>1Juan 2:3-4</a:t>
            </a:r>
            <a:r>
              <a:rPr lang="es-CO" sz="3400" dirty="0" smtClean="0"/>
              <a:t>.</a:t>
            </a:r>
            <a:r>
              <a:rPr lang="es-CO" sz="3400" b="1" baseline="30000" dirty="0"/>
              <a:t> </a:t>
            </a:r>
            <a:r>
              <a:rPr lang="es-CO" sz="3400" dirty="0" smtClean="0">
                <a:latin typeface="Agency FB" pitchFamily="34" charset="0"/>
              </a:rPr>
              <a:t>Y </a:t>
            </a:r>
            <a:r>
              <a:rPr lang="es-CO" sz="3400" dirty="0">
                <a:latin typeface="Agency FB" pitchFamily="34" charset="0"/>
              </a:rPr>
              <a:t>por esto sabemos que nosotros le hemos conocido, </a:t>
            </a:r>
            <a:r>
              <a:rPr lang="es-CO" sz="3400" u="sng" dirty="0">
                <a:latin typeface="Agency FB" pitchFamily="34" charset="0"/>
              </a:rPr>
              <a:t>si guardamos sus mandamientos</a:t>
            </a:r>
            <a:r>
              <a:rPr lang="es-CO" sz="3400" dirty="0">
                <a:latin typeface="Agency FB" pitchFamily="34" charset="0"/>
              </a:rPr>
              <a:t>. </a:t>
            </a:r>
            <a:r>
              <a:rPr lang="es-CO" sz="3400" b="1" baseline="30000" dirty="0" smtClean="0">
                <a:latin typeface="Agency FB" pitchFamily="34" charset="0"/>
              </a:rPr>
              <a:t>4 </a:t>
            </a:r>
            <a:r>
              <a:rPr lang="es-CO" sz="3400" dirty="0">
                <a:latin typeface="Agency FB" pitchFamily="34" charset="0"/>
              </a:rPr>
              <a:t>El que dice: Yo le he conocido, y </a:t>
            </a:r>
            <a:r>
              <a:rPr lang="es-CO" sz="3400" u="sng" dirty="0">
                <a:latin typeface="Agency FB" pitchFamily="34" charset="0"/>
              </a:rPr>
              <a:t>no guarda sus mandamientos, el tal es mentiroso, y no hay verdad en él</a:t>
            </a:r>
            <a:r>
              <a:rPr lang="es-CO" sz="3400" dirty="0" smtClean="0">
                <a:latin typeface="Agency FB" pitchFamily="34" charset="0"/>
              </a:rPr>
              <a:t>. </a:t>
            </a:r>
          </a:p>
          <a:p>
            <a:pPr marL="0" indent="0">
              <a:buNone/>
            </a:pPr>
            <a:endParaRPr lang="es-CO" sz="3400" dirty="0">
              <a:latin typeface="Agency FB" pitchFamily="34" charset="0"/>
            </a:endParaRPr>
          </a:p>
          <a:p>
            <a:pPr marL="0" indent="0">
              <a:buNone/>
            </a:pPr>
            <a:r>
              <a:rPr lang="es-CO" sz="3400" dirty="0" smtClean="0"/>
              <a:t>Nota: Uno de los métodos de Satanás es hacer creer que la Ley de Dios ya no está en vigencia, y de esa manera hundir a los hombres en el pecado, para que se pierdan. Con un solo mandamientos que dejen de guardar Satanás sale victorioso; lea </a:t>
            </a:r>
            <a:r>
              <a:rPr lang="es-CO" sz="3400" b="1" dirty="0" smtClean="0">
                <a:solidFill>
                  <a:srgbClr val="FF0000"/>
                </a:solidFill>
              </a:rPr>
              <a:t>(Sant.2:10-12).</a:t>
            </a:r>
            <a:endParaRPr lang="es-CO" sz="3400" b="1" dirty="0">
              <a:solidFill>
                <a:srgbClr val="FF0000"/>
              </a:solidFill>
            </a:endParaRPr>
          </a:p>
          <a:p>
            <a:endParaRPr lang="es-CO" dirty="0"/>
          </a:p>
        </p:txBody>
      </p:sp>
    </p:spTree>
    <p:extLst>
      <p:ext uri="{BB962C8B-B14F-4D97-AF65-F5344CB8AC3E}">
        <p14:creationId xmlns:p14="http://schemas.microsoft.com/office/powerpoint/2010/main" val="6796929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solidFill>
                  <a:srgbClr val="FF0000"/>
                </a:solidFill>
              </a:rPr>
              <a:t/>
            </a:r>
            <a:br>
              <a:rPr lang="es-CO" b="1" dirty="0" smtClean="0">
                <a:solidFill>
                  <a:srgbClr val="FF0000"/>
                </a:solidFill>
              </a:rPr>
            </a:br>
            <a:r>
              <a:rPr lang="es-CO" b="1" dirty="0" smtClean="0">
                <a:solidFill>
                  <a:srgbClr val="FF0000"/>
                </a:solidFill>
              </a:rPr>
              <a:t>3</a:t>
            </a:r>
            <a:r>
              <a:rPr lang="es-CO" dirty="0"/>
              <a:t>). </a:t>
            </a:r>
            <a:r>
              <a:rPr lang="es-CO" b="1" dirty="0">
                <a:latin typeface="Agency FB" pitchFamily="34" charset="0"/>
              </a:rPr>
              <a:t>Otro método usado por satanás es hacer que el hombre utilice la lógica</a:t>
            </a:r>
            <a:r>
              <a:rPr lang="es-CO" dirty="0"/>
              <a:t>. </a:t>
            </a:r>
            <a:br>
              <a:rPr lang="es-CO" dirty="0"/>
            </a:br>
            <a:endParaRPr lang="es-CO" dirty="0"/>
          </a:p>
        </p:txBody>
      </p:sp>
      <p:sp>
        <p:nvSpPr>
          <p:cNvPr id="3" name="2 Marcador de contenido"/>
          <p:cNvSpPr>
            <a:spLocks noGrp="1"/>
          </p:cNvSpPr>
          <p:nvPr>
            <p:ph idx="1"/>
          </p:nvPr>
        </p:nvSpPr>
        <p:spPr>
          <a:xfrm>
            <a:off x="179512" y="1600200"/>
            <a:ext cx="8712968" cy="4997152"/>
          </a:xfrm>
        </p:spPr>
        <p:txBody>
          <a:bodyPr>
            <a:noAutofit/>
          </a:bodyPr>
          <a:lstStyle/>
          <a:p>
            <a:pPr marL="0" indent="0" algn="ctr">
              <a:buNone/>
            </a:pPr>
            <a:r>
              <a:rPr lang="es-CO" sz="2400" dirty="0"/>
              <a:t>Satanás fingió </a:t>
            </a:r>
            <a:r>
              <a:rPr lang="es-CO" sz="2400" dirty="0" smtClean="0"/>
              <a:t>hacerle </a:t>
            </a:r>
            <a:r>
              <a:rPr lang="es-CO" sz="2400" dirty="0"/>
              <a:t>un </a:t>
            </a:r>
            <a:r>
              <a:rPr lang="es-CO" sz="2400" dirty="0" smtClean="0"/>
              <a:t>bien </a:t>
            </a:r>
            <a:r>
              <a:rPr lang="es-CO" sz="2400" dirty="0"/>
              <a:t>a </a:t>
            </a:r>
            <a:r>
              <a:rPr lang="es-CO" sz="2400" dirty="0" smtClean="0"/>
              <a:t>Eva. Pero al final fue un engaño.</a:t>
            </a:r>
            <a:endParaRPr lang="es-CO" sz="2400" dirty="0"/>
          </a:p>
          <a:p>
            <a:pPr marL="0" indent="0">
              <a:buNone/>
            </a:pPr>
            <a:r>
              <a:rPr lang="es-CO" sz="2800" b="1" u="sng" dirty="0" smtClean="0">
                <a:solidFill>
                  <a:srgbClr val="FF0000"/>
                </a:solidFill>
              </a:rPr>
              <a:t>Rom.12:9</a:t>
            </a:r>
            <a:r>
              <a:rPr lang="es-CO" sz="2400" dirty="0" smtClean="0"/>
              <a:t>. </a:t>
            </a:r>
            <a:r>
              <a:rPr lang="es-CO" sz="2400" dirty="0">
                <a:latin typeface="Agency FB" pitchFamily="34" charset="0"/>
              </a:rPr>
              <a:t>El amor sea sin </a:t>
            </a:r>
            <a:r>
              <a:rPr lang="es-CO" sz="2400" dirty="0" smtClean="0">
                <a:latin typeface="Agency FB" pitchFamily="34" charset="0"/>
              </a:rPr>
              <a:t>fingimiento….</a:t>
            </a:r>
          </a:p>
          <a:p>
            <a:pPr marL="0" indent="0">
              <a:buNone/>
            </a:pPr>
            <a:r>
              <a:rPr lang="es-CO" sz="2400" dirty="0" smtClean="0"/>
              <a:t>Cuantos matrimonios existen que son una tragedia, porque el joven cortejando a la novia fingió amarla sinceramente, y después de casado mostró su verdadero carácter maltratando a su esposa, físicamente, y con palabras hirientes.</a:t>
            </a:r>
          </a:p>
          <a:p>
            <a:pPr marL="0" indent="0">
              <a:buNone/>
            </a:pPr>
            <a:r>
              <a:rPr lang="es-CO" sz="2800" b="1" u="sng" dirty="0" smtClean="0">
                <a:solidFill>
                  <a:srgbClr val="FF0000"/>
                </a:solidFill>
              </a:rPr>
              <a:t>Rom.13:10</a:t>
            </a:r>
            <a:r>
              <a:rPr lang="es-CO" sz="2400" dirty="0" smtClean="0"/>
              <a:t>.</a:t>
            </a:r>
            <a:r>
              <a:rPr lang="es-CO" sz="2400" dirty="0"/>
              <a:t> </a:t>
            </a:r>
            <a:r>
              <a:rPr lang="es-CO" sz="2400" u="sng" dirty="0">
                <a:latin typeface="Agency FB" pitchFamily="34" charset="0"/>
              </a:rPr>
              <a:t>El amor no hace mal al prójimo</a:t>
            </a:r>
            <a:r>
              <a:rPr lang="es-CO" sz="2400" dirty="0">
                <a:latin typeface="Agency FB" pitchFamily="34" charset="0"/>
              </a:rPr>
              <a:t>, así que el amor es el cumplimiento de la ley</a:t>
            </a:r>
            <a:r>
              <a:rPr lang="es-CO" sz="2400" dirty="0" smtClean="0"/>
              <a:t>.</a:t>
            </a:r>
          </a:p>
          <a:p>
            <a:pPr marL="0" indent="0">
              <a:buNone/>
            </a:pPr>
            <a:r>
              <a:rPr lang="es-CO" sz="2400" dirty="0" smtClean="0"/>
              <a:t>Si el amor que Satanás pretendía tener hacia Adán y Eva fuera verdadero, ho les habría causado daño alguno, los habría acercado más a Dios, pero hizo lo contario, alejarlos de Su Creador, haciendo que desobedecieran su Palabra. </a:t>
            </a:r>
            <a:endParaRPr lang="es-CO" sz="2400" dirty="0"/>
          </a:p>
        </p:txBody>
      </p:sp>
    </p:spTree>
    <p:extLst>
      <p:ext uri="{BB962C8B-B14F-4D97-AF65-F5344CB8AC3E}">
        <p14:creationId xmlns:p14="http://schemas.microsoft.com/office/powerpoint/2010/main" val="28608898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lnSpcReduction="10000"/>
          </a:bodyPr>
          <a:lstStyle/>
          <a:p>
            <a:pPr marL="0" indent="0" algn="ctr">
              <a:buNone/>
            </a:pPr>
            <a:r>
              <a:rPr lang="es-CO" sz="3600" b="1" u="sng" dirty="0">
                <a:solidFill>
                  <a:srgbClr val="FF0000"/>
                </a:solidFill>
              </a:rPr>
              <a:t>Gén.3:4</a:t>
            </a:r>
            <a:r>
              <a:rPr lang="es-CO" sz="2800" dirty="0" smtClean="0"/>
              <a:t>.</a:t>
            </a:r>
            <a:r>
              <a:rPr lang="es-CO" sz="2800" dirty="0"/>
              <a:t> </a:t>
            </a:r>
            <a:r>
              <a:rPr lang="es-CO" sz="2800" dirty="0" smtClean="0">
                <a:latin typeface="Agency FB" pitchFamily="34" charset="0"/>
              </a:rPr>
              <a:t>Entonces </a:t>
            </a:r>
            <a:r>
              <a:rPr lang="es-CO" sz="2800" dirty="0">
                <a:latin typeface="Agency FB" pitchFamily="34" charset="0"/>
              </a:rPr>
              <a:t>la serpiente dijo a la mujer: </a:t>
            </a:r>
            <a:r>
              <a:rPr lang="es-CO" sz="2800" u="sng" dirty="0">
                <a:latin typeface="Agency FB" pitchFamily="34" charset="0"/>
              </a:rPr>
              <a:t>No moriréis</a:t>
            </a:r>
            <a:r>
              <a:rPr lang="es-CO" sz="2800" dirty="0" smtClean="0">
                <a:latin typeface="Agency FB" pitchFamily="34" charset="0"/>
              </a:rPr>
              <a:t>.</a:t>
            </a:r>
          </a:p>
          <a:p>
            <a:pPr marL="0" indent="0" algn="ctr">
              <a:buNone/>
            </a:pPr>
            <a:r>
              <a:rPr lang="es-CO" sz="2800" dirty="0" smtClean="0">
                <a:latin typeface="+mj-lt"/>
              </a:rPr>
              <a:t>Con estas palabras Satanás fingía hacerle un bien a Eva, insinuando que si comían del fruto prohíbo tendrían vida eterna, lo cual sonaba maravilloso.  </a:t>
            </a:r>
            <a:endParaRPr lang="es-CO" sz="2800" dirty="0">
              <a:latin typeface="+mj-lt"/>
            </a:endParaRPr>
          </a:p>
          <a:p>
            <a:pPr marL="0" indent="0">
              <a:buNone/>
            </a:pPr>
            <a:r>
              <a:rPr lang="es-CO" sz="2800" b="1" u="sng" dirty="0" smtClean="0">
                <a:solidFill>
                  <a:srgbClr val="FF0000"/>
                </a:solidFill>
              </a:rPr>
              <a:t>Gén. 3:5</a:t>
            </a:r>
            <a:r>
              <a:rPr lang="es-CO" sz="2800" dirty="0" smtClean="0"/>
              <a:t>.</a:t>
            </a:r>
            <a:r>
              <a:rPr lang="es-CO" sz="2800" b="1" baseline="30000" dirty="0"/>
              <a:t> </a:t>
            </a:r>
            <a:r>
              <a:rPr lang="es-CO" sz="2800" dirty="0" smtClean="0">
                <a:latin typeface="Agency FB" pitchFamily="34" charset="0"/>
              </a:rPr>
              <a:t>Mas </a:t>
            </a:r>
            <a:r>
              <a:rPr lang="es-CO" sz="2800" dirty="0">
                <a:latin typeface="Agency FB" pitchFamily="34" charset="0"/>
              </a:rPr>
              <a:t>sabe Dios, que en el día que comiereis de él, serán abiertos vuestros ojos; y seréis como dioses, sabiendo el bien y el mal</a:t>
            </a:r>
            <a:r>
              <a:rPr lang="es-CO" sz="2800" dirty="0" smtClean="0">
                <a:latin typeface="Agency FB" pitchFamily="34" charset="0"/>
              </a:rPr>
              <a:t>.</a:t>
            </a:r>
          </a:p>
          <a:p>
            <a:pPr marL="0" indent="0">
              <a:buNone/>
            </a:pPr>
            <a:endParaRPr lang="es-CO" sz="2800" dirty="0" smtClean="0"/>
          </a:p>
          <a:p>
            <a:pPr marL="0" indent="0" algn="ctr">
              <a:buNone/>
            </a:pPr>
            <a:r>
              <a:rPr lang="es-CO" sz="2800" dirty="0" smtClean="0"/>
              <a:t>Note que según lo desía Satanás, todo esto sonaba grandioso, pero en el fondo no era sino una tremenda mentira.  Insinuaba que Dios había comido de esa fruta y a eso se debía su acenso a esa posición de Dios, y por tanto no quería que ellos comiesen para que fuesen iguales a Él. O sea que estaba diciendo que Dios era mentiroso. </a:t>
            </a:r>
          </a:p>
          <a:p>
            <a:pPr marL="0" indent="0">
              <a:buNone/>
            </a:pPr>
            <a:endParaRPr lang="es-CO" dirty="0">
              <a:latin typeface="Agency FB" pitchFamily="34" charset="0"/>
            </a:endParaRPr>
          </a:p>
          <a:p>
            <a:endParaRPr lang="es-CO" dirty="0"/>
          </a:p>
          <a:p>
            <a:endParaRPr lang="es-CO" dirty="0"/>
          </a:p>
        </p:txBody>
      </p:sp>
    </p:spTree>
    <p:extLst>
      <p:ext uri="{BB962C8B-B14F-4D97-AF65-F5344CB8AC3E}">
        <p14:creationId xmlns:p14="http://schemas.microsoft.com/office/powerpoint/2010/main" val="232890493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120680"/>
          </a:xfrm>
        </p:spPr>
        <p:txBody>
          <a:bodyPr>
            <a:normAutofit fontScale="85000" lnSpcReduction="10000"/>
          </a:bodyPr>
          <a:lstStyle/>
          <a:p>
            <a:pPr marL="0" indent="0" algn="ctr">
              <a:buNone/>
            </a:pPr>
            <a:r>
              <a:rPr lang="es-CO" sz="3600" b="1" u="sng" dirty="0">
                <a:solidFill>
                  <a:srgbClr val="FF0000"/>
                </a:solidFill>
              </a:rPr>
              <a:t>1Juan5:3</a:t>
            </a:r>
            <a:r>
              <a:rPr lang="es-CO" dirty="0" smtClean="0"/>
              <a:t>.</a:t>
            </a:r>
            <a:r>
              <a:rPr lang="es-CO" b="1" baseline="30000" dirty="0"/>
              <a:t> </a:t>
            </a:r>
            <a:r>
              <a:rPr lang="es-CO" dirty="0" smtClean="0">
                <a:latin typeface="Agency FB" pitchFamily="34" charset="0"/>
              </a:rPr>
              <a:t>Porque </a:t>
            </a:r>
            <a:r>
              <a:rPr lang="es-CO" dirty="0">
                <a:latin typeface="Agency FB" pitchFamily="34" charset="0"/>
              </a:rPr>
              <a:t>éste es el amor de Dios, que guardemos sus mandamientos; y sus mandamientos no son graves.</a:t>
            </a:r>
            <a:r>
              <a:rPr lang="es-CO" dirty="0"/>
              <a:t> </a:t>
            </a:r>
          </a:p>
          <a:p>
            <a:pPr marL="0" indent="0">
              <a:buNone/>
            </a:pPr>
            <a:r>
              <a:rPr lang="es-CO" sz="3600" b="1" u="sng" dirty="0">
                <a:solidFill>
                  <a:srgbClr val="FF0000"/>
                </a:solidFill>
              </a:rPr>
              <a:t>Juan 14:15</a:t>
            </a:r>
            <a:r>
              <a:rPr lang="es-CO" dirty="0" smtClean="0"/>
              <a:t>.</a:t>
            </a:r>
            <a:r>
              <a:rPr lang="es-CO" dirty="0"/>
              <a:t> </a:t>
            </a:r>
            <a:r>
              <a:rPr lang="es-CO" dirty="0">
                <a:latin typeface="Agency FB" pitchFamily="34" charset="0"/>
              </a:rPr>
              <a:t>Si me amáis, </a:t>
            </a:r>
            <a:r>
              <a:rPr lang="es-CO" dirty="0" smtClean="0">
                <a:latin typeface="Agency FB" pitchFamily="34" charset="0"/>
              </a:rPr>
              <a:t>guardad </a:t>
            </a:r>
            <a:r>
              <a:rPr lang="es-CO" dirty="0">
                <a:latin typeface="Agency FB" pitchFamily="34" charset="0"/>
              </a:rPr>
              <a:t>mis </a:t>
            </a:r>
            <a:r>
              <a:rPr lang="es-CO" dirty="0" smtClean="0">
                <a:latin typeface="Agency FB" pitchFamily="34" charset="0"/>
              </a:rPr>
              <a:t>mandamientos.</a:t>
            </a:r>
          </a:p>
          <a:p>
            <a:pPr marL="0" indent="0">
              <a:buNone/>
            </a:pPr>
            <a:r>
              <a:rPr lang="es-CO" dirty="0" smtClean="0">
                <a:latin typeface="Agency FB" pitchFamily="34" charset="0"/>
              </a:rPr>
              <a:t> </a:t>
            </a:r>
          </a:p>
          <a:p>
            <a:pPr marL="0" indent="0" algn="ctr">
              <a:buNone/>
            </a:pPr>
            <a:r>
              <a:rPr lang="es-CO" dirty="0" smtClean="0"/>
              <a:t>Note que tanto el apóstol Juan como el mismo Cristo dice que el amor verdadero esta íntimamente ligado con la obediencia a los mandamientos de Dios</a:t>
            </a:r>
            <a:r>
              <a:rPr lang="es-CO" dirty="0" smtClean="0">
                <a:latin typeface="Agency FB" pitchFamily="34" charset="0"/>
              </a:rPr>
              <a:t>.</a:t>
            </a:r>
          </a:p>
          <a:p>
            <a:pPr marL="0" indent="0" algn="ctr">
              <a:buNone/>
            </a:pPr>
            <a:r>
              <a:rPr lang="es-CO" dirty="0" smtClean="0"/>
              <a:t>Por esto sabemos que el amor que Satanás sentía por Adán y Eva no era verdadero ya que los estaba induciendo a desobedecer la orden de Dios:</a:t>
            </a:r>
            <a:r>
              <a:rPr lang="es-CO" dirty="0">
                <a:latin typeface="Agency FB" pitchFamily="34" charset="0"/>
              </a:rPr>
              <a:t> </a:t>
            </a:r>
            <a:r>
              <a:rPr lang="es-CO" dirty="0" smtClean="0">
                <a:latin typeface="Agency FB" pitchFamily="34" charset="0"/>
              </a:rPr>
              <a:t>«Mas </a:t>
            </a:r>
            <a:r>
              <a:rPr lang="es-CO" dirty="0">
                <a:latin typeface="Agency FB" pitchFamily="34" charset="0"/>
              </a:rPr>
              <a:t>del árbol de ciencia de bien y de mal, no comerás de él: porque el día que de él comieres, </a:t>
            </a:r>
            <a:r>
              <a:rPr lang="es-CO" dirty="0" smtClean="0">
                <a:latin typeface="Agency FB" pitchFamily="34" charset="0"/>
              </a:rPr>
              <a:t>morirás».</a:t>
            </a:r>
            <a:r>
              <a:rPr lang="es-CO" dirty="0" smtClean="0"/>
              <a:t>   </a:t>
            </a:r>
            <a:endParaRPr lang="es-CO" dirty="0"/>
          </a:p>
          <a:p>
            <a:pPr marL="0" indent="0">
              <a:buNone/>
            </a:pPr>
            <a:r>
              <a:rPr lang="es-CO" dirty="0" smtClean="0"/>
              <a:t>En </a:t>
            </a:r>
            <a:r>
              <a:rPr lang="es-CO" sz="3500" b="1" u="sng" dirty="0" smtClean="0">
                <a:solidFill>
                  <a:srgbClr val="FF0000"/>
                </a:solidFill>
              </a:rPr>
              <a:t>Hechos 5:32</a:t>
            </a:r>
            <a:r>
              <a:rPr lang="es-CO" dirty="0" smtClean="0"/>
              <a:t>. </a:t>
            </a:r>
            <a:r>
              <a:rPr lang="es-CO" dirty="0"/>
              <a:t>Está escrito que </a:t>
            </a:r>
            <a:r>
              <a:rPr lang="es-CO" b="1" i="1" dirty="0">
                <a:latin typeface="Agency FB" pitchFamily="34" charset="0"/>
              </a:rPr>
              <a:t>Dios da</a:t>
            </a:r>
            <a:r>
              <a:rPr lang="es-CO" dirty="0">
                <a:latin typeface="Agency FB" pitchFamily="34" charset="0"/>
              </a:rPr>
              <a:t> el </a:t>
            </a:r>
            <a:r>
              <a:rPr lang="es-CO" b="1" i="1" dirty="0">
                <a:latin typeface="Agency FB" pitchFamily="34" charset="0"/>
              </a:rPr>
              <a:t>Espíritu</a:t>
            </a:r>
            <a:r>
              <a:rPr lang="es-CO" dirty="0">
                <a:latin typeface="Agency FB" pitchFamily="34" charset="0"/>
              </a:rPr>
              <a:t> Santo, a los que le </a:t>
            </a:r>
            <a:r>
              <a:rPr lang="es-CO" b="1" i="1" dirty="0" smtClean="0">
                <a:latin typeface="Agency FB" pitchFamily="34" charset="0"/>
              </a:rPr>
              <a:t>obedecen</a:t>
            </a:r>
            <a:r>
              <a:rPr lang="es-CO" dirty="0" smtClean="0"/>
              <a:t>. </a:t>
            </a:r>
            <a:endParaRPr lang="es-CO" dirty="0"/>
          </a:p>
        </p:txBody>
      </p:sp>
    </p:spTree>
    <p:extLst>
      <p:ext uri="{BB962C8B-B14F-4D97-AF65-F5344CB8AC3E}">
        <p14:creationId xmlns:p14="http://schemas.microsoft.com/office/powerpoint/2010/main" val="423520785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wheel(1)">
                                      <p:cBhvr>
                                        <p:cTn id="21"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120680"/>
          </a:xfrm>
        </p:spPr>
        <p:txBody>
          <a:bodyPr>
            <a:normAutofit fontScale="92500" lnSpcReduction="20000"/>
          </a:bodyPr>
          <a:lstStyle/>
          <a:p>
            <a:pPr marL="0" indent="0" algn="ctr">
              <a:buNone/>
            </a:pPr>
            <a:r>
              <a:rPr lang="es-CO" dirty="0" smtClean="0"/>
              <a:t>Por tanto, en las cosas espirituales, nunca debemos dejarnos guiar por la lógica, sino por lo que Dios dice en su Palabra, y punto.</a:t>
            </a:r>
          </a:p>
          <a:p>
            <a:pPr marL="0" indent="0" algn="ctr">
              <a:buNone/>
            </a:pPr>
            <a:endParaRPr lang="es-CO" dirty="0"/>
          </a:p>
          <a:p>
            <a:pPr marL="0" indent="0" algn="ctr">
              <a:buNone/>
            </a:pPr>
            <a:r>
              <a:rPr lang="es-CO" i="1" dirty="0" smtClean="0">
                <a:solidFill>
                  <a:srgbClr val="FF0000"/>
                </a:solidFill>
              </a:rPr>
              <a:t>Dios el Padre, Dios el Hijo y Dios el Espíritu Santo están íntimamente unidos, guiándonos constantemente para que obedezcamos sus Mandamientos, ya que ellos son un reflejo del carácter puro y santo de la Trinidad. </a:t>
            </a:r>
          </a:p>
          <a:p>
            <a:pPr marL="0" indent="0" algn="ctr">
              <a:buNone/>
            </a:pPr>
            <a:endParaRPr lang="es-CO" dirty="0" smtClean="0">
              <a:solidFill>
                <a:srgbClr val="FF0000"/>
              </a:solidFill>
            </a:endParaRPr>
          </a:p>
          <a:p>
            <a:pPr marL="0" indent="0" algn="ctr">
              <a:buNone/>
            </a:pPr>
            <a:r>
              <a:rPr lang="es-CO" dirty="0" smtClean="0">
                <a:solidFill>
                  <a:srgbClr val="FF0000"/>
                </a:solidFill>
              </a:rPr>
              <a:t>Ezequiel 36:27</a:t>
            </a:r>
            <a:r>
              <a:rPr lang="es-CO" dirty="0" smtClean="0"/>
              <a:t>.</a:t>
            </a:r>
            <a:r>
              <a:rPr lang="es-CO" b="1" baseline="30000" dirty="0"/>
              <a:t> </a:t>
            </a:r>
            <a:r>
              <a:rPr lang="es-CO" b="1" dirty="0" smtClean="0"/>
              <a:t> «</a:t>
            </a:r>
            <a:r>
              <a:rPr lang="es-CO" dirty="0" smtClean="0">
                <a:latin typeface="Agency FB" pitchFamily="34" charset="0"/>
              </a:rPr>
              <a:t>Y </a:t>
            </a:r>
            <a:r>
              <a:rPr lang="es-CO" dirty="0">
                <a:latin typeface="Agency FB" pitchFamily="34" charset="0"/>
              </a:rPr>
              <a:t>pondré dentro de vosotros mi Espíritu, y haré que andéis en mis mandamientos, y guardéis mis derechos, y los </a:t>
            </a:r>
            <a:r>
              <a:rPr lang="es-CO" dirty="0" smtClean="0">
                <a:latin typeface="Agency FB" pitchFamily="34" charset="0"/>
              </a:rPr>
              <a:t>hagáis</a:t>
            </a:r>
            <a:r>
              <a:rPr lang="es-CO" dirty="0" smtClean="0"/>
              <a:t>». </a:t>
            </a:r>
          </a:p>
          <a:p>
            <a:pPr marL="0" indent="0" algn="ctr">
              <a:buNone/>
            </a:pPr>
            <a:r>
              <a:rPr lang="es-CO" dirty="0" smtClean="0"/>
              <a:t>Lo contrario a lo que Satanás quiere que hagamos, Guardar los Mandamientos de Dios.</a:t>
            </a:r>
            <a:endParaRPr lang="es-CO" dirty="0"/>
          </a:p>
        </p:txBody>
      </p:sp>
    </p:spTree>
    <p:extLst>
      <p:ext uri="{BB962C8B-B14F-4D97-AF65-F5344CB8AC3E}">
        <p14:creationId xmlns:p14="http://schemas.microsoft.com/office/powerpoint/2010/main" val="417454137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4" end="4"/>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 calcmode="lin" valueType="num">
                                      <p:cBhvr>
                                        <p:cTn id="18"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4900" b="1" dirty="0">
                <a:solidFill>
                  <a:srgbClr val="FF0000"/>
                </a:solidFill>
              </a:rPr>
              <a:t>4</a:t>
            </a:r>
            <a:r>
              <a:rPr lang="es-CO" dirty="0"/>
              <a:t>). </a:t>
            </a:r>
            <a:r>
              <a:rPr lang="es-CO" b="1" i="1" dirty="0" smtClean="0">
                <a:latin typeface="Agency FB" pitchFamily="34" charset="0"/>
              </a:rPr>
              <a:t>Satanás desea que sigamos lo que </a:t>
            </a:r>
            <a:r>
              <a:rPr lang="es-CO" b="1" i="1" u="sng" dirty="0" smtClean="0">
                <a:latin typeface="Agency FB" pitchFamily="34" charset="0"/>
              </a:rPr>
              <a:t>dicen </a:t>
            </a:r>
            <a:r>
              <a:rPr lang="es-CO" b="1" i="1" u="sng" dirty="0">
                <a:latin typeface="Agency FB" pitchFamily="34" charset="0"/>
              </a:rPr>
              <a:t>nuestros sentidos</a:t>
            </a:r>
            <a:r>
              <a:rPr lang="es-CO" u="sng" dirty="0"/>
              <a:t>.</a:t>
            </a:r>
            <a:endParaRPr lang="es-CO" dirty="0"/>
          </a:p>
        </p:txBody>
      </p:sp>
      <p:sp>
        <p:nvSpPr>
          <p:cNvPr id="3" name="2 Marcador de contenido"/>
          <p:cNvSpPr>
            <a:spLocks noGrp="1"/>
          </p:cNvSpPr>
          <p:nvPr>
            <p:ph idx="1"/>
          </p:nvPr>
        </p:nvSpPr>
        <p:spPr>
          <a:xfrm>
            <a:off x="179512" y="1600200"/>
            <a:ext cx="8712968" cy="4925144"/>
          </a:xfrm>
        </p:spPr>
        <p:txBody>
          <a:bodyPr>
            <a:normAutofit fontScale="77500" lnSpcReduction="20000"/>
          </a:bodyPr>
          <a:lstStyle/>
          <a:p>
            <a:pPr marL="0" indent="0">
              <a:buNone/>
            </a:pPr>
            <a:r>
              <a:rPr lang="es-CO" sz="3600" b="1" u="sng" dirty="0" smtClean="0">
                <a:solidFill>
                  <a:srgbClr val="FF0000"/>
                </a:solidFill>
              </a:rPr>
              <a:t>Gén.3:6</a:t>
            </a:r>
            <a:r>
              <a:rPr lang="es-CO" dirty="0" smtClean="0"/>
              <a:t>.</a:t>
            </a:r>
            <a:r>
              <a:rPr lang="es-CO" dirty="0"/>
              <a:t> </a:t>
            </a:r>
            <a:r>
              <a:rPr lang="es-CO" dirty="0">
                <a:latin typeface="Agency FB" pitchFamily="34" charset="0"/>
              </a:rPr>
              <a:t>Y </a:t>
            </a:r>
            <a:r>
              <a:rPr lang="es-CO" u="sng" dirty="0">
                <a:latin typeface="Agency FB" pitchFamily="34" charset="0"/>
              </a:rPr>
              <a:t>vió</a:t>
            </a:r>
            <a:r>
              <a:rPr lang="es-CO" dirty="0">
                <a:latin typeface="Agency FB" pitchFamily="34" charset="0"/>
              </a:rPr>
              <a:t> la mujer que el árbol era bueno para comer, y que era deseable a los ojos, y árbol de codicia para entender: y </a:t>
            </a:r>
            <a:r>
              <a:rPr lang="es-CO" u="sng" dirty="0">
                <a:latin typeface="Agency FB" pitchFamily="34" charset="0"/>
              </a:rPr>
              <a:t>tomó</a:t>
            </a:r>
            <a:r>
              <a:rPr lang="es-CO" dirty="0">
                <a:latin typeface="Agency FB" pitchFamily="34" charset="0"/>
              </a:rPr>
              <a:t> de su fruto, y </a:t>
            </a:r>
            <a:r>
              <a:rPr lang="es-CO" u="sng" dirty="0" smtClean="0">
                <a:latin typeface="Agency FB" pitchFamily="34" charset="0"/>
              </a:rPr>
              <a:t>comió.</a:t>
            </a:r>
          </a:p>
          <a:p>
            <a:r>
              <a:rPr lang="es-CO" dirty="0" smtClean="0"/>
              <a:t>Eva uso sus sentidos, </a:t>
            </a:r>
            <a:r>
              <a:rPr lang="es-CO" dirty="0" smtClean="0">
                <a:latin typeface="Agency FB" pitchFamily="34" charset="0"/>
              </a:rPr>
              <a:t>oído</a:t>
            </a:r>
            <a:r>
              <a:rPr lang="es-CO" dirty="0" smtClean="0"/>
              <a:t>, (</a:t>
            </a:r>
            <a:r>
              <a:rPr lang="es-CO" u="sng" dirty="0" smtClean="0"/>
              <a:t>oyó la voz de la serpiente, por encima de la voz de Dios</a:t>
            </a:r>
            <a:r>
              <a:rPr lang="es-CO" dirty="0" smtClean="0"/>
              <a:t>),  </a:t>
            </a:r>
            <a:r>
              <a:rPr lang="es-CO" dirty="0" smtClean="0">
                <a:latin typeface="Agency FB" pitchFamily="34" charset="0"/>
              </a:rPr>
              <a:t>vista</a:t>
            </a:r>
            <a:r>
              <a:rPr lang="es-CO" dirty="0" smtClean="0"/>
              <a:t>, </a:t>
            </a:r>
            <a:r>
              <a:rPr lang="es-CO" dirty="0" smtClean="0">
                <a:latin typeface="Agency FB" pitchFamily="34" charset="0"/>
              </a:rPr>
              <a:t>tacto, gusto</a:t>
            </a:r>
            <a:r>
              <a:rPr lang="es-CO" dirty="0" smtClean="0"/>
              <a:t>, (</a:t>
            </a:r>
            <a:r>
              <a:rPr lang="es-CO" u="sng" dirty="0" smtClean="0"/>
              <a:t>relativos a la apariencia y disfrute de la fruta</a:t>
            </a:r>
            <a:r>
              <a:rPr lang="es-CO" dirty="0" smtClean="0"/>
              <a:t>).</a:t>
            </a:r>
          </a:p>
          <a:p>
            <a:r>
              <a:rPr lang="es-CO" dirty="0"/>
              <a:t>Después de que se habían despertado en la mujer la </a:t>
            </a:r>
            <a:r>
              <a:rPr lang="es-CO" b="1" dirty="0" smtClean="0"/>
              <a:t>DUDA</a:t>
            </a:r>
            <a:r>
              <a:rPr lang="es-CO" dirty="0" smtClean="0"/>
              <a:t> </a:t>
            </a:r>
            <a:r>
              <a:rPr lang="es-CO" dirty="0"/>
              <a:t>y la </a:t>
            </a:r>
            <a:r>
              <a:rPr lang="es-CO" b="1" dirty="0" smtClean="0"/>
              <a:t>INCREDULIDAD</a:t>
            </a:r>
            <a:r>
              <a:rPr lang="es-CO" dirty="0" smtClean="0"/>
              <a:t> </a:t>
            </a:r>
            <a:r>
              <a:rPr lang="es-CO" dirty="0"/>
              <a:t>en cuanto a la orden de Dios, el árbol le pareció muy diferente.  Se menciona tres veces cuán encantador era; incitaba su paladar, sus ojos y su anhelo de aumentar su sabiduría.  Mirar el árbol en esa forma, con el deseo de gustar de su fruto, era una concesión a los alicientes de Satanás.  </a:t>
            </a:r>
            <a:r>
              <a:rPr lang="es-CO" b="1" dirty="0">
                <a:latin typeface="Agency FB" pitchFamily="34" charset="0"/>
              </a:rPr>
              <a:t>En su mente ya era culpable de transgredir la orden divina</a:t>
            </a:r>
            <a:r>
              <a:rPr lang="es-CO" dirty="0"/>
              <a:t>: "No codiciarás" </a:t>
            </a:r>
            <a:r>
              <a:rPr lang="es-CO" dirty="0">
                <a:solidFill>
                  <a:srgbClr val="FF0000"/>
                </a:solidFill>
              </a:rPr>
              <a:t>(</a:t>
            </a:r>
            <a:r>
              <a:rPr lang="es-CO" dirty="0" smtClean="0">
                <a:solidFill>
                  <a:srgbClr val="FF0000"/>
                </a:solidFill>
              </a:rPr>
              <a:t>Exo.20:17</a:t>
            </a:r>
            <a:r>
              <a:rPr lang="es-CO" dirty="0"/>
              <a:t>).  </a:t>
            </a:r>
            <a:r>
              <a:rPr lang="es-CO" dirty="0" smtClean="0"/>
              <a:t>EL TOMAR EL FRUTO Y COMERLO NO FUE SINO EL RESULTADO NATURAL DE ENTRAR ASÍ EN LA SENDA DE LA TRANSGRESIÓN. Robó lo que era de Dios.</a:t>
            </a:r>
            <a:endParaRPr lang="es-CO" dirty="0"/>
          </a:p>
          <a:p>
            <a:endParaRPr lang="es-CO" dirty="0" smtClean="0"/>
          </a:p>
        </p:txBody>
      </p:sp>
    </p:spTree>
    <p:extLst>
      <p:ext uri="{BB962C8B-B14F-4D97-AF65-F5344CB8AC3E}">
        <p14:creationId xmlns:p14="http://schemas.microsoft.com/office/powerpoint/2010/main" val="1036192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435280" cy="6408712"/>
          </a:xfrm>
        </p:spPr>
        <p:txBody>
          <a:bodyPr>
            <a:normAutofit fontScale="77500" lnSpcReduction="20000"/>
          </a:bodyPr>
          <a:lstStyle/>
          <a:p>
            <a:pPr marL="0" indent="0">
              <a:buNone/>
            </a:pPr>
            <a:r>
              <a:rPr lang="es-CO" sz="3600" b="1" dirty="0" smtClean="0"/>
              <a:t>Miremos tres ejemplos:</a:t>
            </a:r>
          </a:p>
          <a:p>
            <a:pPr marL="0" indent="0">
              <a:buNone/>
            </a:pPr>
            <a:r>
              <a:rPr lang="es-CO" sz="3600" b="1" u="sng" dirty="0" smtClean="0"/>
              <a:t>Sansón</a:t>
            </a:r>
            <a:r>
              <a:rPr lang="es-CO" sz="3600" b="1" dirty="0" smtClean="0"/>
              <a:t>:</a:t>
            </a:r>
            <a:r>
              <a:rPr lang="es-CO" sz="3600" b="1" dirty="0"/>
              <a:t> </a:t>
            </a:r>
            <a:r>
              <a:rPr lang="es-CO" sz="3600" b="1" dirty="0" smtClean="0">
                <a:solidFill>
                  <a:srgbClr val="FF0000"/>
                </a:solidFill>
              </a:rPr>
              <a:t>Jueces 14.3</a:t>
            </a:r>
            <a:r>
              <a:rPr lang="es-CO" b="1" dirty="0" smtClean="0"/>
              <a:t>. </a:t>
            </a:r>
            <a:r>
              <a:rPr lang="es-CO" dirty="0" smtClean="0"/>
              <a:t>Y </a:t>
            </a:r>
            <a:r>
              <a:rPr lang="es-CO" dirty="0"/>
              <a:t>su padre y su madre le dijeron: ¿No hay mujer entre las hijas de tus hermanos, ni en todo mi pueblo, para que vayas tú a tomar mujer de los Filisteos incircuncisos? Y </a:t>
            </a:r>
            <a:r>
              <a:rPr lang="es-CO" dirty="0" smtClean="0"/>
              <a:t>Sansón </a:t>
            </a:r>
            <a:r>
              <a:rPr lang="es-CO" dirty="0"/>
              <a:t>respondió a su padre: </a:t>
            </a:r>
            <a:r>
              <a:rPr lang="es-CO" u="sng" dirty="0">
                <a:latin typeface="Agency FB" pitchFamily="34" charset="0"/>
              </a:rPr>
              <a:t>Tómamela por mujer, porque esta agradó a mis ojos</a:t>
            </a:r>
            <a:r>
              <a:rPr lang="es-CO" dirty="0" smtClean="0">
                <a:latin typeface="Agency FB" pitchFamily="34" charset="0"/>
              </a:rPr>
              <a:t>.</a:t>
            </a:r>
          </a:p>
          <a:p>
            <a:pPr marL="0" indent="0">
              <a:buNone/>
            </a:pPr>
            <a:r>
              <a:rPr lang="es-CO" dirty="0" smtClean="0"/>
              <a:t>Note que Sansón se dejo guiar por el sentido de la vista, y por ese sentido perdió la vida. </a:t>
            </a:r>
            <a:r>
              <a:rPr lang="es-CO" dirty="0" smtClean="0"/>
              <a:t> </a:t>
            </a:r>
            <a:endParaRPr lang="es-CO" dirty="0" smtClean="0"/>
          </a:p>
          <a:p>
            <a:endParaRPr lang="es-CO" dirty="0" smtClean="0"/>
          </a:p>
          <a:p>
            <a:pPr marL="0" indent="0">
              <a:buNone/>
            </a:pPr>
            <a:r>
              <a:rPr lang="es-CO" sz="3600" b="1" u="sng" dirty="0" smtClean="0"/>
              <a:t>David:</a:t>
            </a:r>
            <a:r>
              <a:rPr lang="es-CO" dirty="0" smtClean="0"/>
              <a:t> </a:t>
            </a:r>
            <a:r>
              <a:rPr lang="es-CO" b="1" baseline="30000" dirty="0"/>
              <a:t> </a:t>
            </a:r>
            <a:r>
              <a:rPr lang="es-CO" b="1" dirty="0" smtClean="0"/>
              <a:t> </a:t>
            </a:r>
            <a:r>
              <a:rPr lang="es-CO" sz="3400" b="1" dirty="0" smtClean="0">
                <a:solidFill>
                  <a:srgbClr val="FF0000"/>
                </a:solidFill>
              </a:rPr>
              <a:t>2Sam.11:2,4.</a:t>
            </a:r>
            <a:r>
              <a:rPr lang="es-CO" b="1" dirty="0" smtClean="0"/>
              <a:t> </a:t>
            </a:r>
            <a:r>
              <a:rPr lang="es-CO" dirty="0" smtClean="0"/>
              <a:t>Y </a:t>
            </a:r>
            <a:r>
              <a:rPr lang="es-CO" dirty="0"/>
              <a:t>aconteció que levantándose David de su cama a la hora de la tarde, paseándose por la techumbre de la casa real, </a:t>
            </a:r>
            <a:r>
              <a:rPr lang="es-CO" u="sng" dirty="0"/>
              <a:t>vió</a:t>
            </a:r>
            <a:r>
              <a:rPr lang="es-CO" dirty="0"/>
              <a:t> desde la techumbre una mujer que se estaba lavando, la cual era muy </a:t>
            </a:r>
            <a:r>
              <a:rPr lang="es-CO" u="sng" dirty="0" smtClean="0"/>
              <a:t>hermosa</a:t>
            </a:r>
            <a:r>
              <a:rPr lang="es-CO" dirty="0" smtClean="0"/>
              <a:t>.</a:t>
            </a:r>
            <a:r>
              <a:rPr lang="es-CO" b="1" baseline="30000" dirty="0" smtClean="0"/>
              <a:t>4 </a:t>
            </a:r>
            <a:r>
              <a:rPr lang="es-CO" dirty="0"/>
              <a:t>Y envió David mensajeros, y </a:t>
            </a:r>
            <a:r>
              <a:rPr lang="es-CO" dirty="0" smtClean="0"/>
              <a:t>tomó la; </a:t>
            </a:r>
            <a:r>
              <a:rPr lang="es-CO" dirty="0"/>
              <a:t>la cual como entró a él, él durmió con ella</a:t>
            </a:r>
            <a:r>
              <a:rPr lang="es-CO" dirty="0" smtClean="0"/>
              <a:t>;…. </a:t>
            </a:r>
            <a:endParaRPr lang="es-CO" dirty="0"/>
          </a:p>
          <a:p>
            <a:pPr marL="0" indent="0">
              <a:buNone/>
            </a:pPr>
            <a:r>
              <a:rPr lang="es-CO" i="1" dirty="0" smtClean="0">
                <a:solidFill>
                  <a:srgbClr val="FF0000"/>
                </a:solidFill>
              </a:rPr>
              <a:t>David como Sansón y Eva, se dejo guiar por el sentido de la vista, codició lo que no le pertenecía, tan pronto vio a esta mujer, quedo cautivado por su belleza, su corazón comenzó a latir a mil, y no controlo sus instintos carnales, hasta que hubo saciado des deseos, y pecó.</a:t>
            </a:r>
            <a:endParaRPr lang="es-CO" i="1" dirty="0">
              <a:solidFill>
                <a:srgbClr val="FF0000"/>
              </a:solidFill>
            </a:endParaRPr>
          </a:p>
          <a:p>
            <a:endParaRPr lang="es-CO" dirty="0"/>
          </a:p>
        </p:txBody>
      </p:sp>
    </p:spTree>
    <p:extLst>
      <p:ext uri="{BB962C8B-B14F-4D97-AF65-F5344CB8AC3E}">
        <p14:creationId xmlns:p14="http://schemas.microsoft.com/office/powerpoint/2010/main" val="21472405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 calcmode="lin" valueType="num">
                                      <p:cBhvr>
                                        <p:cTn id="26"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7"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8"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9"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8229600" cy="6336704"/>
          </a:xfrm>
        </p:spPr>
        <p:txBody>
          <a:bodyPr>
            <a:normAutofit fontScale="92500" lnSpcReduction="10000"/>
          </a:bodyPr>
          <a:lstStyle/>
          <a:p>
            <a:pPr marL="0" indent="0" algn="ctr">
              <a:buNone/>
            </a:pPr>
            <a:r>
              <a:rPr lang="es-CO" sz="4000" b="1" u="sng" dirty="0" smtClean="0"/>
              <a:t>Lo opuesto sucedió con José:</a:t>
            </a:r>
          </a:p>
          <a:p>
            <a:pPr marL="0" indent="0" algn="ctr">
              <a:buNone/>
            </a:pPr>
            <a:r>
              <a:rPr lang="es-CO" sz="2800" b="1" dirty="0" smtClean="0">
                <a:solidFill>
                  <a:srgbClr val="FF0000"/>
                </a:solidFill>
              </a:rPr>
              <a:t>Gén.39:7-10.</a:t>
            </a:r>
            <a:r>
              <a:rPr lang="es-CO" sz="2800" b="1" baseline="30000" dirty="0"/>
              <a:t> </a:t>
            </a:r>
            <a:r>
              <a:rPr lang="es-CO" sz="2800" b="1" dirty="0" smtClean="0"/>
              <a:t> </a:t>
            </a:r>
            <a:r>
              <a:rPr lang="es-CO" sz="2800" dirty="0" smtClean="0"/>
              <a:t>Y </a:t>
            </a:r>
            <a:r>
              <a:rPr lang="es-CO" sz="2800" dirty="0"/>
              <a:t>aconteció después de esto, que la mujer de su señor alzó sus ojos sobre José, y dijo: Duerme </a:t>
            </a:r>
            <a:r>
              <a:rPr lang="es-CO" sz="2800" dirty="0" smtClean="0"/>
              <a:t>conmigo</a:t>
            </a:r>
            <a:r>
              <a:rPr lang="es-CO" sz="2800" dirty="0"/>
              <a:t> </a:t>
            </a:r>
            <a:r>
              <a:rPr lang="es-CO" sz="2800" b="1" baseline="30000" dirty="0" smtClean="0"/>
              <a:t>8 </a:t>
            </a:r>
            <a:r>
              <a:rPr lang="es-CO" sz="2800" dirty="0"/>
              <a:t>Y él no quiso, y dijo a la mujer de su señor</a:t>
            </a:r>
            <a:r>
              <a:rPr lang="es-CO" sz="2800" dirty="0">
                <a:latin typeface="Agency FB" pitchFamily="34" charset="0"/>
              </a:rPr>
              <a:t>: He aquí que mi señor no sabe conmigo lo que [hay] en casa, y ha puesto en mi mano todo lo que </a:t>
            </a:r>
            <a:r>
              <a:rPr lang="es-CO" sz="2800" dirty="0" smtClean="0">
                <a:latin typeface="Agency FB" pitchFamily="34" charset="0"/>
              </a:rPr>
              <a:t>tiene. </a:t>
            </a:r>
            <a:r>
              <a:rPr lang="es-CO" sz="2800" b="1" baseline="30000" dirty="0" smtClean="0">
                <a:latin typeface="Agency FB" pitchFamily="34" charset="0"/>
              </a:rPr>
              <a:t>9 </a:t>
            </a:r>
            <a:r>
              <a:rPr lang="es-CO" sz="2800" dirty="0">
                <a:latin typeface="Agency FB" pitchFamily="34" charset="0"/>
              </a:rPr>
              <a:t>No hay otro mayor que yo en esta casa, y ninguna cosa me ha reservado sino a ti, por cuanto tú [eres] su mujer, </a:t>
            </a:r>
            <a:r>
              <a:rPr lang="es-CO" sz="2800" b="1" dirty="0">
                <a:latin typeface="Agency FB" pitchFamily="34" charset="0"/>
              </a:rPr>
              <a:t>¿cómo, pues, haría [yo] este grande mal y pecaría contra Dios</a:t>
            </a:r>
            <a:r>
              <a:rPr lang="es-CO" sz="2800" b="1" dirty="0" smtClean="0">
                <a:latin typeface="Agency FB" pitchFamily="34" charset="0"/>
              </a:rPr>
              <a:t>?</a:t>
            </a:r>
          </a:p>
          <a:p>
            <a:pPr marL="0" indent="0" algn="ctr">
              <a:buNone/>
            </a:pPr>
            <a:endParaRPr lang="es-CO" sz="2800" dirty="0" smtClean="0"/>
          </a:p>
          <a:p>
            <a:pPr marL="0" indent="0" algn="ctr">
              <a:buNone/>
            </a:pPr>
            <a:r>
              <a:rPr lang="es-CO" sz="2800" dirty="0" smtClean="0"/>
              <a:t> </a:t>
            </a:r>
            <a:r>
              <a:rPr lang="es-CO" sz="2800" b="1" baseline="30000" dirty="0" smtClean="0"/>
              <a:t>10 </a:t>
            </a:r>
            <a:r>
              <a:rPr lang="es-CO" sz="2800" dirty="0"/>
              <a:t>Y fue [que] hablando ella a José cada día, y no escuchándola él para acostarse al lado de ella, para estar con ella. </a:t>
            </a:r>
            <a:r>
              <a:rPr lang="es-CO" sz="2800" b="1" baseline="30000" dirty="0" smtClean="0"/>
              <a:t>11 </a:t>
            </a:r>
            <a:r>
              <a:rPr lang="es-CO" sz="2800" dirty="0"/>
              <a:t>Aconteció [que] entró él un día en casa para hacer su oficio, y no había nadie de los de casa allí en casa. </a:t>
            </a:r>
            <a:r>
              <a:rPr lang="es-CO" sz="2800" b="1" baseline="30000" dirty="0" smtClean="0"/>
              <a:t>12 </a:t>
            </a:r>
            <a:r>
              <a:rPr lang="es-CO" sz="2800" dirty="0"/>
              <a:t>Y ella lo asió por su ropa, diciendo: Duerme conmigo. Entonces él dejó su ropa en manos de ella, y huyó, y se salió fuera</a:t>
            </a:r>
            <a:endParaRPr lang="es-CO" sz="2800" b="1" dirty="0">
              <a:solidFill>
                <a:srgbClr val="FF0000"/>
              </a:solidFill>
            </a:endParaRPr>
          </a:p>
        </p:txBody>
      </p:sp>
    </p:spTree>
    <p:extLst>
      <p:ext uri="{BB962C8B-B14F-4D97-AF65-F5344CB8AC3E}">
        <p14:creationId xmlns:p14="http://schemas.microsoft.com/office/powerpoint/2010/main" val="235282793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a:bodyPr>
          <a:lstStyle/>
          <a:p>
            <a:pPr marL="0" indent="0" algn="ctr">
              <a:buNone/>
            </a:pPr>
            <a:r>
              <a:rPr lang="es-CO" sz="3900" b="1" dirty="0" smtClean="0"/>
              <a:t>En los ejemplos que hemos visto de Eva, Sansón y David encontramos dos cosas:</a:t>
            </a:r>
          </a:p>
          <a:p>
            <a:pPr marL="0" indent="0">
              <a:buNone/>
            </a:pPr>
            <a:r>
              <a:rPr lang="es-CO" sz="3000" b="1" dirty="0" smtClean="0">
                <a:solidFill>
                  <a:srgbClr val="FF0000"/>
                </a:solidFill>
              </a:rPr>
              <a:t>1</a:t>
            </a:r>
            <a:r>
              <a:rPr lang="es-CO" sz="2800" dirty="0" smtClean="0"/>
              <a:t>). Que la mujer se seduce por el </a:t>
            </a:r>
            <a:r>
              <a:rPr lang="es-CO" sz="2800" b="1" u="sng" dirty="0" smtClean="0"/>
              <a:t>oído</a:t>
            </a:r>
            <a:r>
              <a:rPr lang="es-CO" sz="2800" dirty="0" smtClean="0"/>
              <a:t>, y si la mujer no controla ese sentido, no permitiendo ser seducida por lo que oye, sino que le da rienda suelta al oído escuchando lo que no conviene, los demás sentidos se involucran irremisiblemente quedando como un carro sin frenos. </a:t>
            </a:r>
          </a:p>
          <a:p>
            <a:pPr marL="0" indent="0">
              <a:buNone/>
            </a:pPr>
            <a:endParaRPr lang="es-CO" sz="2800" dirty="0" smtClean="0"/>
          </a:p>
          <a:p>
            <a:pPr marL="0" indent="0">
              <a:buNone/>
            </a:pPr>
            <a:r>
              <a:rPr lang="es-CO" sz="3000" b="1" dirty="0" smtClean="0">
                <a:solidFill>
                  <a:srgbClr val="FF0000"/>
                </a:solidFill>
              </a:rPr>
              <a:t>2</a:t>
            </a:r>
            <a:r>
              <a:rPr lang="es-CO" sz="2800" dirty="0" smtClean="0"/>
              <a:t>). También aprendemos que lo contrario a la mujer, el hombre es atraído no por el oído sino por la </a:t>
            </a:r>
            <a:r>
              <a:rPr lang="es-CO" sz="2800" b="1" u="sng" dirty="0" smtClean="0"/>
              <a:t>vista</a:t>
            </a:r>
            <a:r>
              <a:rPr lang="es-CO" sz="2800" dirty="0" smtClean="0"/>
              <a:t>, lo demás sucede como le sucede a la mujer, si no controla ese sentido, los demás sentidos también se involucran, y es apresado para cometer los pecados que cometió David. </a:t>
            </a:r>
            <a:endParaRPr lang="es-CO" sz="2800" dirty="0"/>
          </a:p>
        </p:txBody>
      </p:sp>
    </p:spTree>
    <p:extLst>
      <p:ext uri="{BB962C8B-B14F-4D97-AF65-F5344CB8AC3E}">
        <p14:creationId xmlns:p14="http://schemas.microsoft.com/office/powerpoint/2010/main" val="77449855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p:cTn id="1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229600" cy="6048672"/>
          </a:xfrm>
          <a:blipFill>
            <a:blip r:embed="rId2"/>
            <a:tile tx="0" ty="0" sx="100000" sy="100000" flip="none" algn="tl"/>
          </a:blipFill>
        </p:spPr>
        <p:txBody>
          <a:bodyPr>
            <a:normAutofit fontScale="85000" lnSpcReduction="10000"/>
          </a:bodyPr>
          <a:lstStyle/>
          <a:p>
            <a:pPr marL="0" indent="0" algn="ctr">
              <a:buNone/>
            </a:pPr>
            <a:r>
              <a:rPr lang="es-CO" dirty="0" smtClean="0"/>
              <a:t>Lo que no sucedió con José, que cuando fue seducido por esta mujer que estaba siendo un instrumento de Satanás para hacerlo caer en pecado, inmediatamente la rechazó, aunque ella intentó muchas veces atraparlo, él respondió</a:t>
            </a:r>
            <a:r>
              <a:rPr lang="es-CO" dirty="0" smtClean="0">
                <a:latin typeface="Agency FB" pitchFamily="34" charset="0"/>
              </a:rPr>
              <a:t>: </a:t>
            </a:r>
            <a:r>
              <a:rPr lang="es-CO" b="1" dirty="0" smtClean="0">
                <a:latin typeface="Agency FB" pitchFamily="34" charset="0"/>
              </a:rPr>
              <a:t>¿</a:t>
            </a:r>
            <a:r>
              <a:rPr lang="es-CO" b="1" dirty="0">
                <a:latin typeface="Agency FB" pitchFamily="34" charset="0"/>
              </a:rPr>
              <a:t>cómo, pues, haría [yo] este grande mal y pecaría contra Dios</a:t>
            </a:r>
            <a:r>
              <a:rPr lang="es-CO" b="1" dirty="0" smtClean="0">
                <a:latin typeface="Agency FB" pitchFamily="34" charset="0"/>
              </a:rPr>
              <a:t>?</a:t>
            </a:r>
          </a:p>
          <a:p>
            <a:pPr algn="ctr"/>
            <a:endParaRPr lang="es-CO" dirty="0">
              <a:latin typeface="Agency FB" pitchFamily="34" charset="0"/>
            </a:endParaRPr>
          </a:p>
          <a:p>
            <a:pPr marL="0" indent="0" algn="ctr">
              <a:buNone/>
            </a:pPr>
            <a:r>
              <a:rPr lang="es-CO" dirty="0" smtClean="0">
                <a:latin typeface="Agency FB" pitchFamily="34" charset="0"/>
              </a:rPr>
              <a:t>Cuantos hombres y mujeres hacen falta hoy en el mundo que tuvieran la misma actitud de José, que cuando fueran seducidos a hacer lo incorrecto en cualquier área en que se encuentren, respondieran: </a:t>
            </a:r>
            <a:r>
              <a:rPr lang="es-CO" b="1" dirty="0">
                <a:latin typeface="Agency FB" pitchFamily="34" charset="0"/>
              </a:rPr>
              <a:t>¿cómo, pues, haría [yo] este grande mal y pecaría contra Dios</a:t>
            </a:r>
            <a:r>
              <a:rPr lang="es-CO" b="1" dirty="0" smtClean="0">
                <a:latin typeface="Agency FB" pitchFamily="34" charset="0"/>
              </a:rPr>
              <a:t>? </a:t>
            </a:r>
            <a:r>
              <a:rPr lang="es-CO" dirty="0" smtClean="0">
                <a:latin typeface="Agency FB" pitchFamily="34" charset="0"/>
              </a:rPr>
              <a:t>Ciertamente que nuestro mundo sería totalmente diferente,</a:t>
            </a:r>
          </a:p>
          <a:p>
            <a:pPr marL="0" indent="0" algn="ctr">
              <a:buNone/>
            </a:pPr>
            <a:endParaRPr lang="es-CO" dirty="0" smtClean="0">
              <a:latin typeface="Agency FB" pitchFamily="34" charset="0"/>
            </a:endParaRPr>
          </a:p>
          <a:p>
            <a:pPr marL="0" indent="0" algn="ctr">
              <a:buNone/>
            </a:pPr>
            <a:r>
              <a:rPr lang="es-CO" dirty="0" smtClean="0">
                <a:latin typeface="+mj-lt"/>
              </a:rPr>
              <a:t>Estaríamos respondiendo a la oración modelo enseñada por Nuestro Señor Jesucristo:  «</a:t>
            </a:r>
            <a:r>
              <a:rPr lang="es-CO" b="1" dirty="0" smtClean="0">
                <a:latin typeface="Agency FB" pitchFamily="34" charset="0"/>
              </a:rPr>
              <a:t>Sea </a:t>
            </a:r>
            <a:r>
              <a:rPr lang="es-CO" b="1" dirty="0">
                <a:latin typeface="Agency FB" pitchFamily="34" charset="0"/>
              </a:rPr>
              <a:t>hecha tu voluntad, como en el </a:t>
            </a:r>
            <a:r>
              <a:rPr lang="es-CO" b="1" dirty="0" smtClean="0">
                <a:latin typeface="Agency FB" pitchFamily="34" charset="0"/>
              </a:rPr>
              <a:t>cielo</a:t>
            </a:r>
            <a:r>
              <a:rPr lang="es-CO" dirty="0" smtClean="0"/>
              <a:t>».</a:t>
            </a:r>
            <a:r>
              <a:rPr lang="es-CO" dirty="0" smtClean="0">
                <a:latin typeface="Agency FB" pitchFamily="34" charset="0"/>
              </a:rPr>
              <a:t> </a:t>
            </a:r>
            <a:endParaRPr lang="es-CO" dirty="0">
              <a:latin typeface="Agency FB" pitchFamily="34" charset="0"/>
            </a:endParaRPr>
          </a:p>
          <a:p>
            <a:pPr algn="ctr"/>
            <a:endParaRPr lang="es-CO" dirty="0">
              <a:latin typeface="Agency FB" pitchFamily="34" charset="0"/>
            </a:endParaRPr>
          </a:p>
        </p:txBody>
      </p:sp>
    </p:spTree>
    <p:extLst>
      <p:ext uri="{BB962C8B-B14F-4D97-AF65-F5344CB8AC3E}">
        <p14:creationId xmlns:p14="http://schemas.microsoft.com/office/powerpoint/2010/main" val="1744888862"/>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sz="4900" b="1" dirty="0" smtClean="0">
                <a:solidFill>
                  <a:srgbClr val="FF0000"/>
                </a:solidFill>
              </a:rPr>
              <a:t>5</a:t>
            </a:r>
            <a:r>
              <a:rPr lang="es-CO" dirty="0"/>
              <a:t>). </a:t>
            </a:r>
            <a:r>
              <a:rPr lang="es-CO" sz="4000" b="1" dirty="0" smtClean="0">
                <a:latin typeface="Agency FB" pitchFamily="34" charset="0"/>
              </a:rPr>
              <a:t>Satanás </a:t>
            </a:r>
            <a:r>
              <a:rPr lang="es-CO" sz="4000" b="1" dirty="0">
                <a:latin typeface="Agency FB" pitchFamily="34" charset="0"/>
              </a:rPr>
              <a:t>u</a:t>
            </a:r>
            <a:r>
              <a:rPr lang="es-CO" sz="4000" b="1" dirty="0" smtClean="0">
                <a:latin typeface="Agency FB" pitchFamily="34" charset="0"/>
              </a:rPr>
              <a:t>sa </a:t>
            </a:r>
            <a:r>
              <a:rPr lang="es-CO" sz="4000" b="1" dirty="0">
                <a:latin typeface="Agency FB" pitchFamily="34" charset="0"/>
              </a:rPr>
              <a:t>a gente para llevar a otra gente a desobedecer.</a:t>
            </a:r>
            <a:br>
              <a:rPr lang="es-CO" sz="4000" b="1" dirty="0">
                <a:latin typeface="Agency FB" pitchFamily="34" charset="0"/>
              </a:rPr>
            </a:br>
            <a:endParaRPr lang="es-CO" b="1" dirty="0">
              <a:latin typeface="Agency FB" pitchFamily="34" charset="0"/>
            </a:endParaRPr>
          </a:p>
        </p:txBody>
      </p:sp>
      <p:sp>
        <p:nvSpPr>
          <p:cNvPr id="3" name="2 Marcador de contenido"/>
          <p:cNvSpPr>
            <a:spLocks noGrp="1"/>
          </p:cNvSpPr>
          <p:nvPr>
            <p:ph idx="1"/>
          </p:nvPr>
        </p:nvSpPr>
        <p:spPr>
          <a:xfrm>
            <a:off x="179512" y="1700808"/>
            <a:ext cx="8712968" cy="4968552"/>
          </a:xfrm>
        </p:spPr>
        <p:txBody>
          <a:bodyPr>
            <a:normAutofit fontScale="92500" lnSpcReduction="20000"/>
          </a:bodyPr>
          <a:lstStyle/>
          <a:p>
            <a:pPr marL="0" indent="0" algn="ctr">
              <a:buNone/>
            </a:pPr>
            <a:r>
              <a:rPr lang="es-CO" sz="3600" b="1" u="sng" dirty="0" smtClean="0">
                <a:solidFill>
                  <a:srgbClr val="FF0000"/>
                </a:solidFill>
              </a:rPr>
              <a:t>Gén. </a:t>
            </a:r>
            <a:r>
              <a:rPr lang="es-CO" sz="3600" b="1" u="sng" dirty="0" smtClean="0">
                <a:solidFill>
                  <a:srgbClr val="FF0000"/>
                </a:solidFill>
              </a:rPr>
              <a:t>3:6.</a:t>
            </a:r>
            <a:r>
              <a:rPr lang="es-CO" sz="3600" b="1" dirty="0">
                <a:solidFill>
                  <a:srgbClr val="FF0000"/>
                </a:solidFill>
              </a:rPr>
              <a:t> </a:t>
            </a:r>
            <a:r>
              <a:rPr lang="es-CO" sz="3600" b="1" dirty="0" smtClean="0">
                <a:solidFill>
                  <a:srgbClr val="FF0000"/>
                </a:solidFill>
              </a:rPr>
              <a:t> </a:t>
            </a:r>
            <a:r>
              <a:rPr lang="es-CO" sz="2800" dirty="0" smtClean="0"/>
              <a:t>Y </a:t>
            </a:r>
            <a:r>
              <a:rPr lang="es-CO" sz="2800" dirty="0"/>
              <a:t>vio la mujer que el árbol [era] bueno para comer, y que [era] deseable a los ojos, y árbol de codicia para entender; </a:t>
            </a:r>
            <a:r>
              <a:rPr lang="es-CO" sz="2800" dirty="0">
                <a:latin typeface="Agency FB" pitchFamily="34" charset="0"/>
              </a:rPr>
              <a:t>y tomó de su fruto, y comió; y dio también a su marido, y comió con ella</a:t>
            </a:r>
            <a:r>
              <a:rPr lang="es-CO" sz="2800" dirty="0" smtClean="0">
                <a:latin typeface="Agency FB" pitchFamily="34" charset="0"/>
              </a:rPr>
              <a:t>.</a:t>
            </a:r>
          </a:p>
          <a:p>
            <a:pPr marL="0" indent="0" algn="ctr">
              <a:buNone/>
            </a:pPr>
            <a:endParaRPr lang="es-CO" sz="2800" dirty="0" smtClean="0"/>
          </a:p>
          <a:p>
            <a:pPr marL="0" indent="0" algn="ctr">
              <a:buNone/>
            </a:pPr>
            <a:r>
              <a:rPr lang="es-CO" sz="2800" dirty="0" smtClean="0"/>
              <a:t>En este texto se encuentra registrado todo lo que hizo Eva</a:t>
            </a:r>
            <a:r>
              <a:rPr lang="es-CO" sz="2800" dirty="0" smtClean="0">
                <a:latin typeface="Agency FB" pitchFamily="34" charset="0"/>
              </a:rPr>
              <a:t>, </a:t>
            </a:r>
            <a:r>
              <a:rPr lang="es-CO" sz="2800" dirty="0" smtClean="0"/>
              <a:t>sin detenerse comenzando con el oído, vista, tacto y gusto, y luego es utilizada por el mismo diablo a involucrar a su esposo en la desobediencia.</a:t>
            </a:r>
          </a:p>
          <a:p>
            <a:pPr marL="0" indent="0" algn="ctr">
              <a:buNone/>
            </a:pPr>
            <a:endParaRPr lang="es-CO" sz="2800" dirty="0" smtClean="0"/>
          </a:p>
          <a:p>
            <a:pPr marL="0" indent="0" algn="ctr">
              <a:buNone/>
            </a:pPr>
            <a:r>
              <a:rPr lang="es-CO" sz="2800" dirty="0" smtClean="0"/>
              <a:t>Ella que había sido creada con el propósito de que fuera una «</a:t>
            </a:r>
            <a:r>
              <a:rPr lang="es-CO" sz="2800" b="1" dirty="0" smtClean="0">
                <a:latin typeface="Agency FB" pitchFamily="34" charset="0"/>
              </a:rPr>
              <a:t>ayuda idónea para él</a:t>
            </a:r>
            <a:r>
              <a:rPr lang="es-CO" sz="2800" dirty="0" smtClean="0"/>
              <a:t>», por el contrario lo involucró en la desobediencia a los mandamientos de Dios. </a:t>
            </a:r>
            <a:endParaRPr lang="es-CO" dirty="0" smtClean="0"/>
          </a:p>
        </p:txBody>
      </p:sp>
    </p:spTree>
    <p:extLst>
      <p:ext uri="{BB962C8B-B14F-4D97-AF65-F5344CB8AC3E}">
        <p14:creationId xmlns:p14="http://schemas.microsoft.com/office/powerpoint/2010/main" val="1920524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7" dur="500"/>
                                        <p:tgtEl>
                                          <p:spTgt spid="3">
                                            <p:txEl>
                                              <p:pRg st="2" end="2"/>
                                            </p:txEl>
                                          </p:spTgt>
                                        </p:tgtEl>
                                      </p:cBhvr>
                                    </p:animEffect>
                                  </p:childTnLst>
                                </p:cTn>
                              </p:par>
                              <p:par>
                                <p:cTn id="18" presetID="53" presetClass="entr" presetSubtype="16"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 calcmode="lin" valueType="num">
                                      <p:cBhvr>
                                        <p:cTn id="2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lgn="ctr">
              <a:buNone/>
            </a:pPr>
            <a:r>
              <a:rPr lang="es-CO" dirty="0" smtClean="0"/>
              <a:t>San pablo dice en </a:t>
            </a:r>
            <a:r>
              <a:rPr lang="es-CO" b="1" dirty="0" smtClean="0">
                <a:solidFill>
                  <a:srgbClr val="FF0000"/>
                </a:solidFill>
              </a:rPr>
              <a:t>1Tim.2:14</a:t>
            </a:r>
            <a:r>
              <a:rPr lang="es-CO" dirty="0" smtClean="0"/>
              <a:t>.</a:t>
            </a:r>
            <a:r>
              <a:rPr lang="es-CO" b="1" baseline="30000" dirty="0"/>
              <a:t> </a:t>
            </a:r>
            <a:r>
              <a:rPr lang="es-CO" b="1" dirty="0" smtClean="0"/>
              <a:t>«</a:t>
            </a:r>
            <a:r>
              <a:rPr lang="es-CO" dirty="0" smtClean="0">
                <a:latin typeface="Agency FB" pitchFamily="34" charset="0"/>
              </a:rPr>
              <a:t>Adán </a:t>
            </a:r>
            <a:r>
              <a:rPr lang="es-CO" dirty="0">
                <a:latin typeface="Agency FB" pitchFamily="34" charset="0"/>
              </a:rPr>
              <a:t>no fue engañado, sino la mujer fue engañada en la </a:t>
            </a:r>
            <a:r>
              <a:rPr lang="es-CO" dirty="0" smtClean="0">
                <a:latin typeface="Agency FB" pitchFamily="34" charset="0"/>
              </a:rPr>
              <a:t>rebelión</a:t>
            </a:r>
            <a:r>
              <a:rPr lang="es-CO" dirty="0" smtClean="0"/>
              <a:t>».</a:t>
            </a:r>
          </a:p>
          <a:p>
            <a:pPr marL="0" indent="0" algn="ctr">
              <a:buNone/>
            </a:pPr>
            <a:endParaRPr lang="es-CO" dirty="0" smtClean="0"/>
          </a:p>
          <a:p>
            <a:pPr marL="0" indent="0" algn="ctr">
              <a:buNone/>
            </a:pPr>
            <a:r>
              <a:rPr lang="es-CO" dirty="0" smtClean="0"/>
              <a:t>Era tan fuerte el amor que Adán sentía por su esposa que a sabiendas de las consecuencias que le acarearían comer del fruto prohibido, estuvo dispuesto a unirse con ella en la desobediencia, y morir juntos con el fin de no separarse de ella.  </a:t>
            </a:r>
            <a:endParaRPr lang="es-CO" dirty="0"/>
          </a:p>
          <a:p>
            <a:pPr marL="0" indent="0" algn="ctr">
              <a:buNone/>
            </a:pPr>
            <a:endParaRPr lang="es-CO" sz="3300" b="1" u="sng" dirty="0" smtClean="0">
              <a:solidFill>
                <a:srgbClr val="FF0000"/>
              </a:solidFill>
            </a:endParaRPr>
          </a:p>
          <a:p>
            <a:pPr marL="0" indent="0" algn="ctr">
              <a:buNone/>
            </a:pPr>
            <a:r>
              <a:rPr lang="es-CO" sz="3300" b="1" u="sng" dirty="0" smtClean="0">
                <a:solidFill>
                  <a:srgbClr val="FF0000"/>
                </a:solidFill>
              </a:rPr>
              <a:t>Mat.10:34-37</a:t>
            </a:r>
            <a:r>
              <a:rPr lang="es-CO" sz="3300" b="1" dirty="0" smtClean="0"/>
              <a:t>.</a:t>
            </a:r>
            <a:r>
              <a:rPr lang="es-CO" sz="3300" b="1" baseline="30000" dirty="0"/>
              <a:t> </a:t>
            </a:r>
            <a:r>
              <a:rPr lang="es-CO" sz="3300" b="1" baseline="30000" dirty="0" smtClean="0"/>
              <a:t> «</a:t>
            </a:r>
            <a:r>
              <a:rPr lang="es-CO" dirty="0" smtClean="0">
                <a:latin typeface="Agency FB" pitchFamily="34" charset="0"/>
              </a:rPr>
              <a:t>No </a:t>
            </a:r>
            <a:r>
              <a:rPr lang="es-CO" dirty="0">
                <a:latin typeface="Agency FB" pitchFamily="34" charset="0"/>
              </a:rPr>
              <a:t>penséis que he venido para meter paz en la tierra; no he venido para meter paz, sino </a:t>
            </a:r>
            <a:r>
              <a:rPr lang="es-CO" dirty="0" smtClean="0">
                <a:latin typeface="Agency FB" pitchFamily="34" charset="0"/>
              </a:rPr>
              <a:t>espada</a:t>
            </a:r>
            <a:r>
              <a:rPr lang="es-CO" dirty="0">
                <a:latin typeface="Agency FB" pitchFamily="34" charset="0"/>
              </a:rPr>
              <a:t> </a:t>
            </a:r>
            <a:r>
              <a:rPr lang="es-CO" b="1" baseline="30000" dirty="0" smtClean="0">
                <a:latin typeface="Agency FB" pitchFamily="34" charset="0"/>
              </a:rPr>
              <a:t>35 </a:t>
            </a:r>
            <a:r>
              <a:rPr lang="es-CO" dirty="0">
                <a:latin typeface="Agency FB" pitchFamily="34" charset="0"/>
              </a:rPr>
              <a:t>Porque he venido para hacer disensión del hombre contra su padre, y de la hija contra su madre, y de la nuera contra su suegra. </a:t>
            </a:r>
            <a:r>
              <a:rPr lang="es-CO" b="1" baseline="30000" dirty="0" smtClean="0">
                <a:latin typeface="Agency FB" pitchFamily="34" charset="0"/>
              </a:rPr>
              <a:t>36 </a:t>
            </a:r>
            <a:r>
              <a:rPr lang="es-CO" dirty="0">
                <a:latin typeface="Agency FB" pitchFamily="34" charset="0"/>
              </a:rPr>
              <a:t>Y los enemigos del hombre [serán] los de su casa. </a:t>
            </a:r>
            <a:r>
              <a:rPr lang="es-CO" b="1" baseline="30000" dirty="0" smtClean="0">
                <a:latin typeface="Agency FB" pitchFamily="34" charset="0"/>
              </a:rPr>
              <a:t>37 </a:t>
            </a:r>
            <a:r>
              <a:rPr lang="es-CO" u="sng" dirty="0">
                <a:latin typeface="Agency FB" pitchFamily="34" charset="0"/>
              </a:rPr>
              <a:t>El que ama padre o madre más que a mí, no es digno de mí; y el que ama hijo o hija más que a mí, no es digno de </a:t>
            </a:r>
            <a:r>
              <a:rPr lang="es-CO" u="sng" dirty="0" smtClean="0">
                <a:latin typeface="Agency FB" pitchFamily="34" charset="0"/>
              </a:rPr>
              <a:t>mí</a:t>
            </a:r>
            <a:r>
              <a:rPr lang="es-CO" dirty="0" smtClean="0">
                <a:latin typeface="Agency FB" pitchFamily="34" charset="0"/>
              </a:rPr>
              <a:t>»</a:t>
            </a:r>
            <a:r>
              <a:rPr lang="es-CO" dirty="0" smtClean="0"/>
              <a:t>.</a:t>
            </a:r>
            <a:endParaRPr lang="es-CO" dirty="0"/>
          </a:p>
        </p:txBody>
      </p:sp>
    </p:spTree>
    <p:extLst>
      <p:ext uri="{BB962C8B-B14F-4D97-AF65-F5344CB8AC3E}">
        <p14:creationId xmlns:p14="http://schemas.microsoft.com/office/powerpoint/2010/main" val="2283819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circle(in)">
                                      <p:cBhvr>
                                        <p:cTn id="25"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a:bodyPr>
          <a:lstStyle/>
          <a:p>
            <a:pPr marL="0" indent="0" algn="ctr">
              <a:buNone/>
            </a:pPr>
            <a:r>
              <a:rPr lang="es-CO" dirty="0" smtClean="0"/>
              <a:t>Por esta decisión tan fatal que había tomado Adán de correr la misma suerte de Eva al unírsele en la desobediencia, lo que indicaba que «</a:t>
            </a:r>
            <a:r>
              <a:rPr lang="es-CO" u="sng" dirty="0" smtClean="0"/>
              <a:t>amaba más a Eva que a Dios</a:t>
            </a:r>
            <a:r>
              <a:rPr lang="es-CO" dirty="0" smtClean="0"/>
              <a:t>», como consecuencia de esto Dios le dijo: </a:t>
            </a:r>
            <a:r>
              <a:rPr lang="es-CO" dirty="0"/>
              <a:t> </a:t>
            </a:r>
            <a:endParaRPr lang="es-CO" dirty="0" smtClean="0"/>
          </a:p>
          <a:p>
            <a:pPr marL="0" indent="0" algn="ctr">
              <a:buNone/>
            </a:pPr>
            <a:r>
              <a:rPr lang="es-CO" dirty="0" smtClean="0"/>
              <a:t>«</a:t>
            </a:r>
            <a:r>
              <a:rPr lang="es-CO" dirty="0" smtClean="0">
                <a:latin typeface="Agency FB" pitchFamily="34" charset="0"/>
              </a:rPr>
              <a:t>Por </a:t>
            </a:r>
            <a:r>
              <a:rPr lang="es-CO" dirty="0">
                <a:latin typeface="Agency FB" pitchFamily="34" charset="0"/>
              </a:rPr>
              <a:t>cuanto escuchaste la voz de tu mujer, y comiste del árbol de que te mandé diciendo: No comerás de él. Maldita [será] la tierra por </a:t>
            </a:r>
            <a:r>
              <a:rPr lang="es-CO" b="1" u="sng" dirty="0">
                <a:latin typeface="Agency FB" pitchFamily="34" charset="0"/>
              </a:rPr>
              <a:t>amor</a:t>
            </a:r>
            <a:r>
              <a:rPr lang="es-CO" dirty="0">
                <a:latin typeface="Agency FB" pitchFamily="34" charset="0"/>
              </a:rPr>
              <a:t> de ti; con dolor comerás de ella todos los días de tu vida; </a:t>
            </a:r>
            <a:r>
              <a:rPr lang="es-CO" b="1" baseline="30000" dirty="0" smtClean="0">
                <a:latin typeface="Agency FB" pitchFamily="34" charset="0"/>
              </a:rPr>
              <a:t>18 </a:t>
            </a:r>
            <a:r>
              <a:rPr lang="es-CO" dirty="0" smtClean="0">
                <a:latin typeface="Agency FB" pitchFamily="34" charset="0"/>
              </a:rPr>
              <a:t>espinos </a:t>
            </a:r>
            <a:r>
              <a:rPr lang="es-CO" dirty="0">
                <a:latin typeface="Agency FB" pitchFamily="34" charset="0"/>
              </a:rPr>
              <a:t>y cardos te producirá, y comerás hierba del campo; </a:t>
            </a:r>
            <a:r>
              <a:rPr lang="es-CO" b="1" baseline="30000" dirty="0" smtClean="0">
                <a:latin typeface="Agency FB" pitchFamily="34" charset="0"/>
              </a:rPr>
              <a:t>19 </a:t>
            </a:r>
            <a:r>
              <a:rPr lang="es-CO" dirty="0">
                <a:latin typeface="Agency FB" pitchFamily="34" charset="0"/>
              </a:rPr>
              <a:t>en el sudor de tu rostro comerás el pan, hasta que vuelvas a la tierra, porque de ella fuiste tomado. Porque polvo eres, y al polvo serás </a:t>
            </a:r>
            <a:r>
              <a:rPr lang="es-CO" dirty="0" smtClean="0">
                <a:latin typeface="Agency FB" pitchFamily="34" charset="0"/>
              </a:rPr>
              <a:t>tornado</a:t>
            </a:r>
            <a:r>
              <a:rPr lang="es-CO" dirty="0" smtClean="0"/>
              <a:t>».</a:t>
            </a:r>
          </a:p>
          <a:p>
            <a:endParaRPr lang="es-CO" dirty="0"/>
          </a:p>
        </p:txBody>
      </p:sp>
    </p:spTree>
    <p:extLst>
      <p:ext uri="{BB962C8B-B14F-4D97-AF65-F5344CB8AC3E}">
        <p14:creationId xmlns:p14="http://schemas.microsoft.com/office/powerpoint/2010/main" val="6460453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blipFill>
            <a:blip r:embed="rId2"/>
            <a:tile tx="0" ty="0" sx="100000" sy="100000" flip="none" algn="tl"/>
          </a:blipFill>
        </p:spPr>
        <p:txBody>
          <a:bodyPr>
            <a:normAutofit fontScale="85000" lnSpcReduction="20000"/>
          </a:bodyPr>
          <a:lstStyle/>
          <a:p>
            <a:pPr marL="0" indent="0" algn="ctr">
              <a:buNone/>
            </a:pPr>
            <a:r>
              <a:rPr lang="es-CO" dirty="0" smtClean="0"/>
              <a:t>Ojala que todo lo que hemos estudiado juntos en este tema, nos haga reflexionar sobre la necesidad de ser cuidadosos en lo que escuchamos, a quien escuchamos, y que es lo que hacemos.</a:t>
            </a:r>
          </a:p>
          <a:p>
            <a:pPr marL="0" indent="0" algn="ctr">
              <a:buNone/>
            </a:pPr>
            <a:r>
              <a:rPr lang="es-CO" dirty="0" smtClean="0"/>
              <a:t>Que todo este basado en un «</a:t>
            </a:r>
            <a:r>
              <a:rPr lang="es-CO" dirty="0">
                <a:latin typeface="Agency FB" pitchFamily="34" charset="0"/>
              </a:rPr>
              <a:t>E</a:t>
            </a:r>
            <a:r>
              <a:rPr lang="es-CO" dirty="0" smtClean="0">
                <a:latin typeface="Agency FB" pitchFamily="34" charset="0"/>
              </a:rPr>
              <a:t>scrito Esta</a:t>
            </a:r>
            <a:r>
              <a:rPr lang="es-CO" dirty="0" smtClean="0"/>
              <a:t>», y si usted y yo deseamos sinceramente hacer la voluntad de Dios, hagamos lo que dijo Nuestro Señor Jesucristo en </a:t>
            </a:r>
            <a:r>
              <a:rPr lang="es-CO" b="1" u="sng" dirty="0" smtClean="0">
                <a:solidFill>
                  <a:srgbClr val="FF0000"/>
                </a:solidFill>
              </a:rPr>
              <a:t>Juan 7:17</a:t>
            </a:r>
            <a:r>
              <a:rPr lang="es-CO" dirty="0" smtClean="0"/>
              <a:t>: </a:t>
            </a:r>
            <a:r>
              <a:rPr lang="es-CO" b="1" baseline="30000" dirty="0" smtClean="0"/>
              <a:t>«</a:t>
            </a:r>
            <a:r>
              <a:rPr lang="es-CO" dirty="0" smtClean="0">
                <a:latin typeface="Agency FB" pitchFamily="34" charset="0"/>
              </a:rPr>
              <a:t>El </a:t>
            </a:r>
            <a:r>
              <a:rPr lang="es-CO" dirty="0">
                <a:latin typeface="Agency FB" pitchFamily="34" charset="0"/>
              </a:rPr>
              <a:t>que quisiere hacer su voluntad, conocerá de la doctrina si viene de Dios, o si yo hablo de mí </a:t>
            </a:r>
            <a:r>
              <a:rPr lang="es-CO" dirty="0" smtClean="0">
                <a:latin typeface="Agency FB" pitchFamily="34" charset="0"/>
              </a:rPr>
              <a:t>mismo</a:t>
            </a:r>
            <a:r>
              <a:rPr lang="es-CO" dirty="0" smtClean="0"/>
              <a:t>».</a:t>
            </a:r>
          </a:p>
          <a:p>
            <a:pPr marL="0" indent="0" algn="ctr">
              <a:buNone/>
            </a:pPr>
            <a:endParaRPr lang="es-CO" dirty="0" smtClean="0"/>
          </a:p>
          <a:p>
            <a:pPr marL="0" indent="0" algn="ctr">
              <a:buNone/>
            </a:pPr>
            <a:r>
              <a:rPr lang="es-CO" dirty="0" smtClean="0"/>
              <a:t>Si queremos hacer la voluntad de Dios, y conocemos la doctrina, y la obedecemos, escuchemos la oración que Él mimo elevo a su Padre por nosotros: «</a:t>
            </a:r>
            <a:r>
              <a:rPr lang="es-CO" dirty="0" smtClean="0">
                <a:latin typeface="Agency FB" pitchFamily="34" charset="0"/>
              </a:rPr>
              <a:t>Santifícalos </a:t>
            </a:r>
            <a:r>
              <a:rPr lang="es-CO" dirty="0">
                <a:latin typeface="Agency FB" pitchFamily="34" charset="0"/>
              </a:rPr>
              <a:t>en tu verdad; tu palabra es la </a:t>
            </a:r>
            <a:r>
              <a:rPr lang="es-CO" dirty="0" smtClean="0">
                <a:latin typeface="Agency FB" pitchFamily="34" charset="0"/>
              </a:rPr>
              <a:t>Verdad</a:t>
            </a:r>
            <a:r>
              <a:rPr lang="es-CO" dirty="0" smtClean="0"/>
              <a:t>» </a:t>
            </a:r>
            <a:r>
              <a:rPr lang="es-CO" b="1" dirty="0" smtClean="0">
                <a:solidFill>
                  <a:srgbClr val="FF0000"/>
                </a:solidFill>
              </a:rPr>
              <a:t>Juan 17:17</a:t>
            </a:r>
            <a:r>
              <a:rPr lang="es-CO" dirty="0" smtClean="0"/>
              <a:t>.</a:t>
            </a:r>
          </a:p>
          <a:p>
            <a:pPr marL="0" indent="0" algn="ctr">
              <a:buNone/>
            </a:pPr>
            <a:endParaRPr lang="es-CO" sz="3300" b="1" dirty="0" smtClean="0">
              <a:solidFill>
                <a:srgbClr val="FF0000"/>
              </a:solidFill>
            </a:endParaRPr>
          </a:p>
          <a:p>
            <a:pPr marL="0" indent="0" algn="ctr">
              <a:buNone/>
            </a:pPr>
            <a:r>
              <a:rPr lang="es-CO" sz="3300" b="1" dirty="0" smtClean="0">
                <a:solidFill>
                  <a:srgbClr val="FF0000"/>
                </a:solidFill>
              </a:rPr>
              <a:t>Que Dios le bendiga es mi oración. Amen.</a:t>
            </a:r>
          </a:p>
          <a:p>
            <a:pPr marL="0" indent="0" algn="ctr">
              <a:buNone/>
            </a:pPr>
            <a:r>
              <a:rPr lang="es-CO" sz="3300" b="1" dirty="0" smtClean="0">
                <a:solidFill>
                  <a:srgbClr val="FF0000"/>
                </a:solidFill>
              </a:rPr>
              <a:t>Dic.20/013.</a:t>
            </a:r>
            <a:endParaRPr lang="es-CO" sz="3300" b="1" dirty="0">
              <a:solidFill>
                <a:srgbClr val="FF0000"/>
              </a:solidFill>
            </a:endParaRPr>
          </a:p>
          <a:p>
            <a:endParaRPr lang="es-CO" dirty="0"/>
          </a:p>
        </p:txBody>
      </p:sp>
    </p:spTree>
    <p:extLst>
      <p:ext uri="{BB962C8B-B14F-4D97-AF65-F5344CB8AC3E}">
        <p14:creationId xmlns:p14="http://schemas.microsoft.com/office/powerpoint/2010/main" val="163948009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wheel(1)">
                                      <p:cBhvr>
                                        <p:cTn id="14" dur="2000"/>
                                        <p:tgtEl>
                                          <p:spTgt spid="3">
                                            <p:txEl>
                                              <p:pRg st="3" end="3"/>
                                            </p:txEl>
                                          </p:spTgt>
                                        </p:tgtEl>
                                      </p:cBhvr>
                                    </p:animEffect>
                                  </p:childTnLst>
                                </p:cTn>
                              </p:par>
                              <p:par>
                                <p:cTn id="15" presetID="21" presetClass="entr" presetSubtype="1"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wheel(1)">
                                      <p:cBhvr>
                                        <p:cTn id="17" dur="2000"/>
                                        <p:tgtEl>
                                          <p:spTgt spid="3">
                                            <p:txEl>
                                              <p:pRg st="5" end="5"/>
                                            </p:txEl>
                                          </p:spTgt>
                                        </p:tgtEl>
                                      </p:cBhvr>
                                    </p:animEffect>
                                  </p:childTnLst>
                                </p:cTn>
                              </p:par>
                              <p:par>
                                <p:cTn id="18" presetID="21" presetClass="entr" presetSubtype="1" fill="hold" nodeType="with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wheel(1)">
                                      <p:cBhvr>
                                        <p:cTn id="2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1538</TotalTime>
  <Words>5227</Words>
  <Application>Microsoft Office PowerPoint</Application>
  <PresentationFormat>Presentación en pantalla (4:3)</PresentationFormat>
  <Paragraphs>159</Paragraphs>
  <Slides>36</Slides>
  <Notes>0</Notes>
  <HiddenSlides>0</HiddenSlides>
  <MMClips>0</MMClips>
  <ScaleCrop>false</ScaleCrop>
  <HeadingPairs>
    <vt:vector size="4" baseType="variant">
      <vt:variant>
        <vt:lpstr>Tema</vt:lpstr>
      </vt:variant>
      <vt:variant>
        <vt:i4>1</vt:i4>
      </vt:variant>
      <vt:variant>
        <vt:lpstr>Títulos de diapositiva</vt:lpstr>
      </vt:variant>
      <vt:variant>
        <vt:i4>36</vt:i4>
      </vt:variant>
    </vt:vector>
  </HeadingPairs>
  <TitlesOfParts>
    <vt:vector size="37" baseType="lpstr">
      <vt:lpstr>Tema de Office</vt:lpstr>
      <vt:lpstr>SEIS MIL AÑOS DE ENGAÑO </vt:lpstr>
      <vt:lpstr>Presentación de PowerPoint</vt:lpstr>
      <vt:lpstr>SEGÚN LA BÍBLIA, ¿QUIÉN ES EL CREADOR DE TODAS LAS COSAS?</vt:lpstr>
      <vt:lpstr>Presentación de PowerPoint</vt:lpstr>
      <vt:lpstr>Presentación de PowerPoint</vt:lpstr>
      <vt:lpstr>Ahora estudiaremos los cinco métodos que ha usado Satanás para engañar a la humanidad hasta el día de hoy y que se prolongarán durante seis mil años</vt:lpstr>
      <vt:lpstr>Presentación de PowerPoint</vt:lpstr>
      <vt:lpstr>Presentación de PowerPoint</vt:lpstr>
      <vt:lpstr>Presentación de PowerPoint</vt:lpstr>
      <vt:lpstr>¿Qué argumentarán los presuntos creyentes en el juicio? </vt:lpstr>
      <vt:lpstr>Presentación de PowerPoint</vt:lpstr>
      <vt:lpstr>¿Cuál será el último engaño de Satanás?</vt:lpstr>
      <vt:lpstr>Presentación de PowerPoint</vt:lpstr>
      <vt:lpstr> 2). Satanás cita la Palabra de Dios.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3). Otro método usado por satanás es hacer que el hombre utilice la lógica.  </vt:lpstr>
      <vt:lpstr>Presentación de PowerPoint</vt:lpstr>
      <vt:lpstr>Presentación de PowerPoint</vt:lpstr>
      <vt:lpstr>Presentación de PowerPoint</vt:lpstr>
      <vt:lpstr>4). Satanás desea que sigamos lo que dicen nuestros sentidos.</vt:lpstr>
      <vt:lpstr>Presentación de PowerPoint</vt:lpstr>
      <vt:lpstr>Presentación de PowerPoint</vt:lpstr>
      <vt:lpstr>Presentación de PowerPoint</vt:lpstr>
      <vt:lpstr>Presentación de PowerPoint</vt:lpstr>
      <vt:lpstr> 5). Satanás usa a gente para llevar a otra gente a desobedecer. </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OJO CON EL ENGAÑO</dc:title>
  <dc:creator>FAMILIA FIERRO CH</dc:creator>
  <cp:lastModifiedBy>FAMILIA FIERRO CH</cp:lastModifiedBy>
  <cp:revision>147</cp:revision>
  <dcterms:created xsi:type="dcterms:W3CDTF">2013-12-17T03:05:00Z</dcterms:created>
  <dcterms:modified xsi:type="dcterms:W3CDTF">2013-12-21T02:11:57Z</dcterms:modified>
</cp:coreProperties>
</file>